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224-7BD2-4ED3-80C9-F6EE82AC49C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EB1A-F17C-41EE-AB0A-3E30B072D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9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224-7BD2-4ED3-80C9-F6EE82AC49C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EB1A-F17C-41EE-AB0A-3E30B072D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99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224-7BD2-4ED3-80C9-F6EE82AC49C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EB1A-F17C-41EE-AB0A-3E30B072D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0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224-7BD2-4ED3-80C9-F6EE82AC49C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EB1A-F17C-41EE-AB0A-3E30B072D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4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224-7BD2-4ED3-80C9-F6EE82AC49C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EB1A-F17C-41EE-AB0A-3E30B072D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224-7BD2-4ED3-80C9-F6EE82AC49C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EB1A-F17C-41EE-AB0A-3E30B072D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4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224-7BD2-4ED3-80C9-F6EE82AC49C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EB1A-F17C-41EE-AB0A-3E30B072D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1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224-7BD2-4ED3-80C9-F6EE82AC49C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EB1A-F17C-41EE-AB0A-3E30B072D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02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224-7BD2-4ED3-80C9-F6EE82AC49C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EB1A-F17C-41EE-AB0A-3E30B072D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67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224-7BD2-4ED3-80C9-F6EE82AC49C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EB1A-F17C-41EE-AB0A-3E30B072D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23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224-7BD2-4ED3-80C9-F6EE82AC49C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EB1A-F17C-41EE-AB0A-3E30B072D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2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59224-7BD2-4ED3-80C9-F6EE82AC49C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3EB1A-F17C-41EE-AB0A-3E30B072D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88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3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38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9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96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4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0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83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8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89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31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9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52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25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95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5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0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0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7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8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1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436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Лист A4 (210x297 мм)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2024-06-19T07:36:46Z</dcterms:created>
  <dcterms:modified xsi:type="dcterms:W3CDTF">2024-06-19T07:40:04Z</dcterms:modified>
</cp:coreProperties>
</file>