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</p:sldMasterIdLst>
  <p:notesMasterIdLst>
    <p:notesMasterId r:id="rId13"/>
  </p:notesMasterIdLst>
  <p:sldIdLst>
    <p:sldId id="256" r:id="rId2"/>
    <p:sldId id="260" r:id="rId3"/>
    <p:sldId id="352" r:id="rId4"/>
    <p:sldId id="259" r:id="rId5"/>
    <p:sldId id="262" r:id="rId6"/>
    <p:sldId id="347" r:id="rId7"/>
    <p:sldId id="348" r:id="rId8"/>
    <p:sldId id="349" r:id="rId9"/>
    <p:sldId id="350" r:id="rId10"/>
    <p:sldId id="351" r:id="rId11"/>
    <p:sldId id="261" r:id="rId12"/>
  </p:sldIdLst>
  <p:sldSz cx="9144000" cy="5143500" type="screen16x9"/>
  <p:notesSz cx="6858000" cy="9144000"/>
  <p:embeddedFontLst>
    <p:embeddedFont>
      <p:font typeface="Alata" pitchFamily="2" charset="0"/>
      <p:regular r:id="rId14"/>
    </p:embeddedFont>
    <p:embeddedFont>
      <p:font typeface="Montserrat" panose="02000000000000000000" pitchFamily="2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276"/>
    <a:srgbClr val="DD3F58"/>
    <a:srgbClr val="52C1EF"/>
    <a:srgbClr val="F7A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E47A594-9DBE-4A88-9378-029105B58248}">
  <a:tblStyle styleId="{5E47A594-9DBE-4A88-9378-029105B5824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8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notesMaster" Target="notesMasters/notesMaster1.xml" /><Relationship Id="rId18" Type="http://schemas.openxmlformats.org/officeDocument/2006/relationships/font" Target="fonts/font5.fntdata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font" Target="fonts/font4.fntdata" /><Relationship Id="rId2" Type="http://schemas.openxmlformats.org/officeDocument/2006/relationships/slide" Target="slides/slide1.xml" /><Relationship Id="rId16" Type="http://schemas.openxmlformats.org/officeDocument/2006/relationships/font" Target="fonts/font3.fntdata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font" Target="fonts/font2.fntdata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font" Target="fonts/font1.fntdata" /><Relationship Id="rId22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08e19db59e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08e19db59e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d960996673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d960996673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08e19db59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108e19db59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d960996673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d960996673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>
          <a:extLst>
            <a:ext uri="{FF2B5EF4-FFF2-40B4-BE49-F238E27FC236}">
              <a16:creationId xmlns:a16="http://schemas.microsoft.com/office/drawing/2014/main" id="{30778145-904F-3302-2A2B-6A87ABFA7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d960996673_0_226:notes">
            <a:extLst>
              <a:ext uri="{FF2B5EF4-FFF2-40B4-BE49-F238E27FC236}">
                <a16:creationId xmlns:a16="http://schemas.microsoft.com/office/drawing/2014/main" id="{D3DF9E6D-BEE9-1324-9FC8-B57B06759C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d960996673_0_226:notes">
            <a:extLst>
              <a:ext uri="{FF2B5EF4-FFF2-40B4-BE49-F238E27FC236}">
                <a16:creationId xmlns:a16="http://schemas.microsoft.com/office/drawing/2014/main" id="{D2D8AFD0-37C9-BADF-6D8B-40FDC3F0F7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2664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>
          <a:extLst>
            <a:ext uri="{FF2B5EF4-FFF2-40B4-BE49-F238E27FC236}">
              <a16:creationId xmlns:a16="http://schemas.microsoft.com/office/drawing/2014/main" id="{CD8D7E58-6893-24FF-7905-499C1703D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d960996673_0_226:notes">
            <a:extLst>
              <a:ext uri="{FF2B5EF4-FFF2-40B4-BE49-F238E27FC236}">
                <a16:creationId xmlns:a16="http://schemas.microsoft.com/office/drawing/2014/main" id="{6B2115F3-FAF9-5F2E-5E88-AD5E2E2565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d960996673_0_226:notes">
            <a:extLst>
              <a:ext uri="{FF2B5EF4-FFF2-40B4-BE49-F238E27FC236}">
                <a16:creationId xmlns:a16="http://schemas.microsoft.com/office/drawing/2014/main" id="{4DFCBDA7-D85C-4F2A-E0D6-13A2B979D9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8161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>
          <a:extLst>
            <a:ext uri="{FF2B5EF4-FFF2-40B4-BE49-F238E27FC236}">
              <a16:creationId xmlns:a16="http://schemas.microsoft.com/office/drawing/2014/main" id="{F0A16991-128C-3229-EEF3-18BE14966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d960996673_0_226:notes">
            <a:extLst>
              <a:ext uri="{FF2B5EF4-FFF2-40B4-BE49-F238E27FC236}">
                <a16:creationId xmlns:a16="http://schemas.microsoft.com/office/drawing/2014/main" id="{00D637FC-AACF-1855-8465-8EA7B36C6F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d960996673_0_226:notes">
            <a:extLst>
              <a:ext uri="{FF2B5EF4-FFF2-40B4-BE49-F238E27FC236}">
                <a16:creationId xmlns:a16="http://schemas.microsoft.com/office/drawing/2014/main" id="{979C7970-8711-19BC-F2C6-8F01E80DCA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074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>
          <a:extLst>
            <a:ext uri="{FF2B5EF4-FFF2-40B4-BE49-F238E27FC236}">
              <a16:creationId xmlns:a16="http://schemas.microsoft.com/office/drawing/2014/main" id="{A7939376-8AD1-3849-0D06-C9E6243BE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d960996673_0_226:notes">
            <a:extLst>
              <a:ext uri="{FF2B5EF4-FFF2-40B4-BE49-F238E27FC236}">
                <a16:creationId xmlns:a16="http://schemas.microsoft.com/office/drawing/2014/main" id="{EADAD9FF-BDAE-FD9F-2FFE-528B944854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d960996673_0_226:notes">
            <a:extLst>
              <a:ext uri="{FF2B5EF4-FFF2-40B4-BE49-F238E27FC236}">
                <a16:creationId xmlns:a16="http://schemas.microsoft.com/office/drawing/2014/main" id="{4989B719-ECDC-FA29-7C46-4FE0EC1F91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6027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>
          <a:extLst>
            <a:ext uri="{FF2B5EF4-FFF2-40B4-BE49-F238E27FC236}">
              <a16:creationId xmlns:a16="http://schemas.microsoft.com/office/drawing/2014/main" id="{D355EA94-E333-CDEE-6FA2-931E345EA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d960996673_0_226:notes">
            <a:extLst>
              <a:ext uri="{FF2B5EF4-FFF2-40B4-BE49-F238E27FC236}">
                <a16:creationId xmlns:a16="http://schemas.microsoft.com/office/drawing/2014/main" id="{A14BDF49-766E-1C18-1319-9564F45E50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d960996673_0_226:notes">
            <a:extLst>
              <a:ext uri="{FF2B5EF4-FFF2-40B4-BE49-F238E27FC236}">
                <a16:creationId xmlns:a16="http://schemas.microsoft.com/office/drawing/2014/main" id="{B9D388F7-5544-A0D0-F55A-E9E50382E9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9531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4300" y="451300"/>
            <a:ext cx="4328700" cy="289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4300" y="3441350"/>
            <a:ext cx="3591000" cy="9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714300" y="2354175"/>
            <a:ext cx="4016700" cy="10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714300" y="3453150"/>
            <a:ext cx="4016700" cy="9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714300" y="1010100"/>
            <a:ext cx="3048000" cy="139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0"/>
              <a:buNone/>
              <a:defRPr sz="7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517350" y="756225"/>
            <a:ext cx="4912500" cy="11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4176400" y="1862625"/>
            <a:ext cx="4262700" cy="27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9"/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55" name="Google Shape;55;p9"/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" name="Google Shape;56;p9"/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57" name="Google Shape;57;p9"/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9"/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9"/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" name="Google Shape;60;p9"/>
          <p:cNvGrpSpPr/>
          <p:nvPr/>
        </p:nvGrpSpPr>
        <p:grpSpPr>
          <a:xfrm>
            <a:off x="66650" y="204750"/>
            <a:ext cx="9077378" cy="4938900"/>
            <a:chOff x="104750" y="204750"/>
            <a:chExt cx="9077378" cy="4938900"/>
          </a:xfrm>
        </p:grpSpPr>
        <p:grpSp>
          <p:nvGrpSpPr>
            <p:cNvPr id="61" name="Google Shape;61;p9"/>
            <p:cNvGrpSpPr/>
            <p:nvPr/>
          </p:nvGrpSpPr>
          <p:grpSpPr>
            <a:xfrm>
              <a:off x="104750" y="206700"/>
              <a:ext cx="9077378" cy="342900"/>
              <a:chOff x="-25" y="0"/>
              <a:chExt cx="9182983" cy="342900"/>
            </a:xfrm>
          </p:grpSpPr>
          <p:sp>
            <p:nvSpPr>
              <p:cNvPr id="62" name="Google Shape;62;p9"/>
              <p:cNvSpPr/>
              <p:nvPr/>
            </p:nvSpPr>
            <p:spPr>
              <a:xfrm>
                <a:off x="-25" y="0"/>
                <a:ext cx="9182983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43778" h="1407" extrusionOk="0">
                    <a:moveTo>
                      <a:pt x="0" y="0"/>
                    </a:moveTo>
                    <a:lnTo>
                      <a:pt x="0" y="1406"/>
                    </a:lnTo>
                    <a:lnTo>
                      <a:pt x="43777" y="1406"/>
                    </a:lnTo>
                    <a:lnTo>
                      <a:pt x="437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3" name="Google Shape;63;p9"/>
              <p:cNvGrpSpPr/>
              <p:nvPr/>
            </p:nvGrpSpPr>
            <p:grpSpPr>
              <a:xfrm>
                <a:off x="215975" y="111150"/>
                <a:ext cx="642950" cy="120600"/>
                <a:chOff x="215975" y="152625"/>
                <a:chExt cx="642950" cy="120600"/>
              </a:xfrm>
            </p:grpSpPr>
            <p:sp>
              <p:nvSpPr>
                <p:cNvPr id="64" name="Google Shape;64;p9"/>
                <p:cNvSpPr/>
                <p:nvPr/>
              </p:nvSpPr>
              <p:spPr>
                <a:xfrm>
                  <a:off x="215975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9"/>
                <p:cNvSpPr/>
                <p:nvPr/>
              </p:nvSpPr>
              <p:spPr>
                <a:xfrm>
                  <a:off x="477150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9"/>
                <p:cNvSpPr/>
                <p:nvPr/>
              </p:nvSpPr>
              <p:spPr>
                <a:xfrm>
                  <a:off x="738325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cxnSp>
          <p:nvCxnSpPr>
            <p:cNvPr id="67" name="Google Shape;67;p9"/>
            <p:cNvCxnSpPr/>
            <p:nvPr/>
          </p:nvCxnSpPr>
          <p:spPr>
            <a:xfrm>
              <a:off x="104775" y="204750"/>
              <a:ext cx="0" cy="4938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8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 idx="2"/>
          </p:nvPr>
        </p:nvSpPr>
        <p:spPr>
          <a:xfrm>
            <a:off x="738282" y="2603650"/>
            <a:ext cx="14535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 idx="3" hasCustomPrompt="1"/>
          </p:nvPr>
        </p:nvSpPr>
        <p:spPr>
          <a:xfrm>
            <a:off x="738282" y="2103438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1"/>
          </p:nvPr>
        </p:nvSpPr>
        <p:spPr>
          <a:xfrm>
            <a:off x="738282" y="3305175"/>
            <a:ext cx="1240800" cy="9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 idx="4"/>
          </p:nvPr>
        </p:nvSpPr>
        <p:spPr>
          <a:xfrm>
            <a:off x="4798032" y="2603650"/>
            <a:ext cx="14535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5" hasCustomPrompt="1"/>
          </p:nvPr>
        </p:nvSpPr>
        <p:spPr>
          <a:xfrm>
            <a:off x="4798032" y="2103438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6"/>
          </p:nvPr>
        </p:nvSpPr>
        <p:spPr>
          <a:xfrm>
            <a:off x="4798032" y="3305175"/>
            <a:ext cx="1240800" cy="9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title" idx="7"/>
          </p:nvPr>
        </p:nvSpPr>
        <p:spPr>
          <a:xfrm>
            <a:off x="2768157" y="2603650"/>
            <a:ext cx="14535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title" idx="8" hasCustomPrompt="1"/>
          </p:nvPr>
        </p:nvSpPr>
        <p:spPr>
          <a:xfrm>
            <a:off x="2768157" y="2103438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9"/>
          </p:nvPr>
        </p:nvSpPr>
        <p:spPr>
          <a:xfrm>
            <a:off x="2768157" y="3305175"/>
            <a:ext cx="1214700" cy="9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13"/>
          </p:nvPr>
        </p:nvSpPr>
        <p:spPr>
          <a:xfrm>
            <a:off x="6827907" y="2603650"/>
            <a:ext cx="15726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 idx="14" hasCustomPrompt="1"/>
          </p:nvPr>
        </p:nvSpPr>
        <p:spPr>
          <a:xfrm>
            <a:off x="6827907" y="2103438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2" name="Google Shape;112;p17"/>
          <p:cNvSpPr txBox="1">
            <a:spLocks noGrp="1"/>
          </p:cNvSpPr>
          <p:nvPr>
            <p:ph type="subTitle" idx="15"/>
          </p:nvPr>
        </p:nvSpPr>
        <p:spPr>
          <a:xfrm>
            <a:off x="6827907" y="3305175"/>
            <a:ext cx="1267500" cy="9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17"/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114" name="Google Shape;114;p17"/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115;p17"/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116" name="Google Shape;116;p17"/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7"/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7"/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9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2"/>
          <p:cNvSpPr txBox="1">
            <a:spLocks noGrp="1"/>
          </p:cNvSpPr>
          <p:nvPr>
            <p:ph type="title"/>
          </p:nvPr>
        </p:nvSpPr>
        <p:spPr>
          <a:xfrm>
            <a:off x="2452050" y="1550913"/>
            <a:ext cx="4239900" cy="8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8" name="Google Shape;458;p42"/>
          <p:cNvSpPr txBox="1">
            <a:spLocks noGrp="1"/>
          </p:cNvSpPr>
          <p:nvPr>
            <p:ph type="subTitle" idx="1"/>
          </p:nvPr>
        </p:nvSpPr>
        <p:spPr>
          <a:xfrm>
            <a:off x="2860800" y="2520675"/>
            <a:ext cx="3422400" cy="14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oogle Shape;520;p50"/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521" name="Google Shape;521;p50"/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2" name="Google Shape;522;p50"/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523" name="Google Shape;523;p50"/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50"/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50"/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51"/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528" name="Google Shape;528;p51"/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51"/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530" name="Google Shape;530;p51"/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51"/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51"/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3" name="Google Shape;533;p51"/>
          <p:cNvGrpSpPr/>
          <p:nvPr/>
        </p:nvGrpSpPr>
        <p:grpSpPr>
          <a:xfrm>
            <a:off x="66650" y="204750"/>
            <a:ext cx="9077378" cy="4938900"/>
            <a:chOff x="104750" y="204750"/>
            <a:chExt cx="9077378" cy="4938900"/>
          </a:xfrm>
        </p:grpSpPr>
        <p:grpSp>
          <p:nvGrpSpPr>
            <p:cNvPr id="534" name="Google Shape;534;p51"/>
            <p:cNvGrpSpPr/>
            <p:nvPr/>
          </p:nvGrpSpPr>
          <p:grpSpPr>
            <a:xfrm>
              <a:off x="104750" y="206700"/>
              <a:ext cx="9077378" cy="342900"/>
              <a:chOff x="-25" y="0"/>
              <a:chExt cx="9182983" cy="342900"/>
            </a:xfrm>
          </p:grpSpPr>
          <p:sp>
            <p:nvSpPr>
              <p:cNvPr id="535" name="Google Shape;535;p51"/>
              <p:cNvSpPr/>
              <p:nvPr/>
            </p:nvSpPr>
            <p:spPr>
              <a:xfrm>
                <a:off x="-25" y="0"/>
                <a:ext cx="9182983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43778" h="1407" extrusionOk="0">
                    <a:moveTo>
                      <a:pt x="0" y="0"/>
                    </a:moveTo>
                    <a:lnTo>
                      <a:pt x="0" y="1406"/>
                    </a:lnTo>
                    <a:lnTo>
                      <a:pt x="43777" y="1406"/>
                    </a:lnTo>
                    <a:lnTo>
                      <a:pt x="437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36" name="Google Shape;536;p51"/>
              <p:cNvGrpSpPr/>
              <p:nvPr/>
            </p:nvGrpSpPr>
            <p:grpSpPr>
              <a:xfrm>
                <a:off x="215975" y="111150"/>
                <a:ext cx="642950" cy="120600"/>
                <a:chOff x="215975" y="152625"/>
                <a:chExt cx="642950" cy="120600"/>
              </a:xfrm>
            </p:grpSpPr>
            <p:sp>
              <p:nvSpPr>
                <p:cNvPr id="537" name="Google Shape;537;p51"/>
                <p:cNvSpPr/>
                <p:nvPr/>
              </p:nvSpPr>
              <p:spPr>
                <a:xfrm>
                  <a:off x="215975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51"/>
                <p:cNvSpPr/>
                <p:nvPr/>
              </p:nvSpPr>
              <p:spPr>
                <a:xfrm>
                  <a:off x="477150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51"/>
                <p:cNvSpPr/>
                <p:nvPr/>
              </p:nvSpPr>
              <p:spPr>
                <a:xfrm>
                  <a:off x="738325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cxnSp>
          <p:nvCxnSpPr>
            <p:cNvPr id="540" name="Google Shape;540;p51"/>
            <p:cNvCxnSpPr/>
            <p:nvPr/>
          </p:nvCxnSpPr>
          <p:spPr>
            <a:xfrm>
              <a:off x="104775" y="204750"/>
              <a:ext cx="0" cy="4938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1" name="Google Shape;541;p51"/>
          <p:cNvGrpSpPr/>
          <p:nvPr/>
        </p:nvGrpSpPr>
        <p:grpSpPr>
          <a:xfrm>
            <a:off x="157050" y="405675"/>
            <a:ext cx="8986935" cy="4747800"/>
            <a:chOff x="104746" y="204750"/>
            <a:chExt cx="8986935" cy="4747800"/>
          </a:xfrm>
        </p:grpSpPr>
        <p:grpSp>
          <p:nvGrpSpPr>
            <p:cNvPr id="542" name="Google Shape;542;p51"/>
            <p:cNvGrpSpPr/>
            <p:nvPr/>
          </p:nvGrpSpPr>
          <p:grpSpPr>
            <a:xfrm>
              <a:off x="104746" y="206700"/>
              <a:ext cx="8986935" cy="342900"/>
              <a:chOff x="-29" y="0"/>
              <a:chExt cx="9091487" cy="342900"/>
            </a:xfrm>
          </p:grpSpPr>
          <p:sp>
            <p:nvSpPr>
              <p:cNvPr id="543" name="Google Shape;543;p51"/>
              <p:cNvSpPr/>
              <p:nvPr/>
            </p:nvSpPr>
            <p:spPr>
              <a:xfrm>
                <a:off x="-29" y="0"/>
                <a:ext cx="9091487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43778" h="1407" extrusionOk="0">
                    <a:moveTo>
                      <a:pt x="0" y="0"/>
                    </a:moveTo>
                    <a:lnTo>
                      <a:pt x="0" y="1406"/>
                    </a:lnTo>
                    <a:lnTo>
                      <a:pt x="43777" y="1406"/>
                    </a:lnTo>
                    <a:lnTo>
                      <a:pt x="4377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44" name="Google Shape;544;p51"/>
              <p:cNvGrpSpPr/>
              <p:nvPr/>
            </p:nvGrpSpPr>
            <p:grpSpPr>
              <a:xfrm>
                <a:off x="215975" y="111150"/>
                <a:ext cx="642950" cy="120600"/>
                <a:chOff x="215975" y="152625"/>
                <a:chExt cx="642950" cy="120600"/>
              </a:xfrm>
            </p:grpSpPr>
            <p:sp>
              <p:nvSpPr>
                <p:cNvPr id="545" name="Google Shape;545;p51"/>
                <p:cNvSpPr/>
                <p:nvPr/>
              </p:nvSpPr>
              <p:spPr>
                <a:xfrm>
                  <a:off x="215975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51"/>
                <p:cNvSpPr/>
                <p:nvPr/>
              </p:nvSpPr>
              <p:spPr>
                <a:xfrm>
                  <a:off x="477150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51"/>
                <p:cNvSpPr/>
                <p:nvPr/>
              </p:nvSpPr>
              <p:spPr>
                <a:xfrm>
                  <a:off x="738325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cxnSp>
          <p:nvCxnSpPr>
            <p:cNvPr id="548" name="Google Shape;548;p51"/>
            <p:cNvCxnSpPr/>
            <p:nvPr/>
          </p:nvCxnSpPr>
          <p:spPr>
            <a:xfrm>
              <a:off x="104775" y="204750"/>
              <a:ext cx="0" cy="4747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Relationship Id="rId9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●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○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■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●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○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■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●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○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■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63" r:id="rId5"/>
    <p:sldLayoutId id="2147483688" r:id="rId6"/>
    <p:sldLayoutId id="2147483696" r:id="rId7"/>
    <p:sldLayoutId id="214748369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.jp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9.jpg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2.jp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3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5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.jp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.jp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57"/>
          <p:cNvSpPr/>
          <p:nvPr/>
        </p:nvSpPr>
        <p:spPr>
          <a:xfrm>
            <a:off x="1986052" y="1487001"/>
            <a:ext cx="589386" cy="551020"/>
          </a:xfrm>
          <a:custGeom>
            <a:avLst/>
            <a:gdLst/>
            <a:ahLst/>
            <a:cxnLst/>
            <a:rect l="l" t="t" r="r" b="b"/>
            <a:pathLst>
              <a:path w="5712" h="5654" extrusionOk="0">
                <a:moveTo>
                  <a:pt x="2872" y="1323"/>
                </a:moveTo>
                <a:cubicBezTo>
                  <a:pt x="2914" y="1323"/>
                  <a:pt x="2958" y="1327"/>
                  <a:pt x="3001" y="1334"/>
                </a:cubicBezTo>
                <a:lnTo>
                  <a:pt x="3073" y="1334"/>
                </a:lnTo>
                <a:cubicBezTo>
                  <a:pt x="3110" y="1341"/>
                  <a:pt x="3121" y="1341"/>
                  <a:pt x="3131" y="1341"/>
                </a:cubicBezTo>
                <a:cubicBezTo>
                  <a:pt x="3142" y="1341"/>
                  <a:pt x="3153" y="1341"/>
                  <a:pt x="3189" y="1349"/>
                </a:cubicBezTo>
                <a:cubicBezTo>
                  <a:pt x="3247" y="1363"/>
                  <a:pt x="3291" y="1378"/>
                  <a:pt x="3349" y="1392"/>
                </a:cubicBezTo>
                <a:lnTo>
                  <a:pt x="3392" y="1407"/>
                </a:lnTo>
                <a:cubicBezTo>
                  <a:pt x="3465" y="1436"/>
                  <a:pt x="3537" y="1465"/>
                  <a:pt x="3595" y="1508"/>
                </a:cubicBezTo>
                <a:lnTo>
                  <a:pt x="3668" y="1537"/>
                </a:lnTo>
                <a:cubicBezTo>
                  <a:pt x="3682" y="1552"/>
                  <a:pt x="3697" y="1566"/>
                  <a:pt x="3726" y="1581"/>
                </a:cubicBezTo>
                <a:lnTo>
                  <a:pt x="3784" y="1624"/>
                </a:lnTo>
                <a:lnTo>
                  <a:pt x="3842" y="1668"/>
                </a:lnTo>
                <a:lnTo>
                  <a:pt x="3900" y="1711"/>
                </a:lnTo>
                <a:cubicBezTo>
                  <a:pt x="3929" y="1740"/>
                  <a:pt x="3972" y="1783"/>
                  <a:pt x="4001" y="1812"/>
                </a:cubicBezTo>
                <a:cubicBezTo>
                  <a:pt x="4016" y="1827"/>
                  <a:pt x="4030" y="1841"/>
                  <a:pt x="4045" y="1856"/>
                </a:cubicBezTo>
                <a:cubicBezTo>
                  <a:pt x="4059" y="1885"/>
                  <a:pt x="4088" y="1914"/>
                  <a:pt x="4103" y="1943"/>
                </a:cubicBezTo>
                <a:lnTo>
                  <a:pt x="4132" y="1986"/>
                </a:lnTo>
                <a:cubicBezTo>
                  <a:pt x="4161" y="2030"/>
                  <a:pt x="4190" y="2073"/>
                  <a:pt x="4219" y="2131"/>
                </a:cubicBezTo>
                <a:cubicBezTo>
                  <a:pt x="4233" y="2146"/>
                  <a:pt x="4248" y="2175"/>
                  <a:pt x="4248" y="2189"/>
                </a:cubicBezTo>
                <a:lnTo>
                  <a:pt x="4248" y="2204"/>
                </a:lnTo>
                <a:cubicBezTo>
                  <a:pt x="4262" y="2218"/>
                  <a:pt x="4277" y="2247"/>
                  <a:pt x="4277" y="2262"/>
                </a:cubicBezTo>
                <a:cubicBezTo>
                  <a:pt x="4277" y="2291"/>
                  <a:pt x="4291" y="2305"/>
                  <a:pt x="4291" y="2320"/>
                </a:cubicBezTo>
                <a:lnTo>
                  <a:pt x="4306" y="2349"/>
                </a:lnTo>
                <a:cubicBezTo>
                  <a:pt x="4320" y="2407"/>
                  <a:pt x="4335" y="2450"/>
                  <a:pt x="4349" y="2508"/>
                </a:cubicBezTo>
                <a:lnTo>
                  <a:pt x="4349" y="2552"/>
                </a:lnTo>
                <a:cubicBezTo>
                  <a:pt x="4349" y="2566"/>
                  <a:pt x="4364" y="2624"/>
                  <a:pt x="4364" y="2668"/>
                </a:cubicBezTo>
                <a:cubicBezTo>
                  <a:pt x="4364" y="2711"/>
                  <a:pt x="4364" y="2769"/>
                  <a:pt x="4364" y="2827"/>
                </a:cubicBezTo>
                <a:cubicBezTo>
                  <a:pt x="4378" y="2871"/>
                  <a:pt x="4378" y="2929"/>
                  <a:pt x="4378" y="2987"/>
                </a:cubicBezTo>
                <a:lnTo>
                  <a:pt x="4378" y="3001"/>
                </a:lnTo>
                <a:cubicBezTo>
                  <a:pt x="4378" y="3016"/>
                  <a:pt x="4378" y="3059"/>
                  <a:pt x="4364" y="3074"/>
                </a:cubicBezTo>
                <a:cubicBezTo>
                  <a:pt x="4364" y="3103"/>
                  <a:pt x="4364" y="3132"/>
                  <a:pt x="4349" y="3161"/>
                </a:cubicBezTo>
                <a:cubicBezTo>
                  <a:pt x="4349" y="3204"/>
                  <a:pt x="4335" y="3248"/>
                  <a:pt x="4320" y="3306"/>
                </a:cubicBezTo>
                <a:lnTo>
                  <a:pt x="4277" y="3393"/>
                </a:lnTo>
                <a:cubicBezTo>
                  <a:pt x="4277" y="3421"/>
                  <a:pt x="4262" y="3436"/>
                  <a:pt x="4248" y="3465"/>
                </a:cubicBezTo>
                <a:lnTo>
                  <a:pt x="4219" y="3523"/>
                </a:lnTo>
                <a:cubicBezTo>
                  <a:pt x="4190" y="3566"/>
                  <a:pt x="4175" y="3624"/>
                  <a:pt x="4132" y="3668"/>
                </a:cubicBezTo>
                <a:cubicBezTo>
                  <a:pt x="4132" y="3668"/>
                  <a:pt x="4117" y="3682"/>
                  <a:pt x="4117" y="3697"/>
                </a:cubicBezTo>
                <a:cubicBezTo>
                  <a:pt x="4103" y="3711"/>
                  <a:pt x="4103" y="3711"/>
                  <a:pt x="4103" y="3711"/>
                </a:cubicBezTo>
                <a:lnTo>
                  <a:pt x="4074" y="3755"/>
                </a:lnTo>
                <a:lnTo>
                  <a:pt x="4030" y="3813"/>
                </a:lnTo>
                <a:cubicBezTo>
                  <a:pt x="4001" y="3842"/>
                  <a:pt x="3972" y="3871"/>
                  <a:pt x="3943" y="3900"/>
                </a:cubicBezTo>
                <a:lnTo>
                  <a:pt x="3900" y="3943"/>
                </a:lnTo>
                <a:lnTo>
                  <a:pt x="3856" y="3972"/>
                </a:lnTo>
                <a:lnTo>
                  <a:pt x="3798" y="4030"/>
                </a:lnTo>
                <a:cubicBezTo>
                  <a:pt x="3755" y="4059"/>
                  <a:pt x="3697" y="4103"/>
                  <a:pt x="3639" y="4132"/>
                </a:cubicBezTo>
                <a:lnTo>
                  <a:pt x="3595" y="4161"/>
                </a:lnTo>
                <a:lnTo>
                  <a:pt x="3523" y="4190"/>
                </a:lnTo>
                <a:lnTo>
                  <a:pt x="3465" y="4219"/>
                </a:lnTo>
                <a:lnTo>
                  <a:pt x="3378" y="4262"/>
                </a:lnTo>
                <a:cubicBezTo>
                  <a:pt x="3349" y="4262"/>
                  <a:pt x="3334" y="4277"/>
                  <a:pt x="3320" y="4277"/>
                </a:cubicBezTo>
                <a:cubicBezTo>
                  <a:pt x="3276" y="4291"/>
                  <a:pt x="3233" y="4306"/>
                  <a:pt x="3189" y="4306"/>
                </a:cubicBezTo>
                <a:lnTo>
                  <a:pt x="3131" y="4320"/>
                </a:lnTo>
                <a:lnTo>
                  <a:pt x="3059" y="4335"/>
                </a:lnTo>
                <a:cubicBezTo>
                  <a:pt x="3001" y="4342"/>
                  <a:pt x="2947" y="4346"/>
                  <a:pt x="2894" y="4346"/>
                </a:cubicBezTo>
                <a:cubicBezTo>
                  <a:pt x="2842" y="4346"/>
                  <a:pt x="2791" y="4342"/>
                  <a:pt x="2740" y="4335"/>
                </a:cubicBezTo>
                <a:lnTo>
                  <a:pt x="2610" y="4335"/>
                </a:lnTo>
                <a:lnTo>
                  <a:pt x="2552" y="4320"/>
                </a:lnTo>
                <a:cubicBezTo>
                  <a:pt x="2479" y="4306"/>
                  <a:pt x="2407" y="4277"/>
                  <a:pt x="2334" y="4262"/>
                </a:cubicBezTo>
                <a:lnTo>
                  <a:pt x="2276" y="4233"/>
                </a:lnTo>
                <a:lnTo>
                  <a:pt x="2218" y="4204"/>
                </a:lnTo>
                <a:lnTo>
                  <a:pt x="2146" y="4161"/>
                </a:lnTo>
                <a:cubicBezTo>
                  <a:pt x="2102" y="4132"/>
                  <a:pt x="2059" y="4103"/>
                  <a:pt x="2030" y="4088"/>
                </a:cubicBezTo>
                <a:lnTo>
                  <a:pt x="1972" y="4045"/>
                </a:lnTo>
                <a:cubicBezTo>
                  <a:pt x="1957" y="4030"/>
                  <a:pt x="1928" y="4016"/>
                  <a:pt x="1914" y="4001"/>
                </a:cubicBezTo>
                <a:cubicBezTo>
                  <a:pt x="1899" y="3987"/>
                  <a:pt x="1870" y="3958"/>
                  <a:pt x="1856" y="3943"/>
                </a:cubicBezTo>
                <a:cubicBezTo>
                  <a:pt x="1827" y="3914"/>
                  <a:pt x="1812" y="3900"/>
                  <a:pt x="1783" y="3885"/>
                </a:cubicBezTo>
                <a:lnTo>
                  <a:pt x="1740" y="3827"/>
                </a:lnTo>
                <a:cubicBezTo>
                  <a:pt x="1682" y="3755"/>
                  <a:pt x="1624" y="3682"/>
                  <a:pt x="1580" y="3610"/>
                </a:cubicBezTo>
                <a:cubicBezTo>
                  <a:pt x="1566" y="3595"/>
                  <a:pt x="1551" y="3566"/>
                  <a:pt x="1537" y="3552"/>
                </a:cubicBezTo>
                <a:cubicBezTo>
                  <a:pt x="1537" y="3523"/>
                  <a:pt x="1522" y="3494"/>
                  <a:pt x="1508" y="3479"/>
                </a:cubicBezTo>
                <a:cubicBezTo>
                  <a:pt x="1493" y="3465"/>
                  <a:pt x="1493" y="3450"/>
                  <a:pt x="1493" y="3436"/>
                </a:cubicBezTo>
                <a:cubicBezTo>
                  <a:pt x="1479" y="3421"/>
                  <a:pt x="1479" y="3421"/>
                  <a:pt x="1479" y="3407"/>
                </a:cubicBezTo>
                <a:lnTo>
                  <a:pt x="1464" y="3364"/>
                </a:lnTo>
                <a:lnTo>
                  <a:pt x="1450" y="3320"/>
                </a:lnTo>
                <a:cubicBezTo>
                  <a:pt x="1435" y="3306"/>
                  <a:pt x="1435" y="3306"/>
                  <a:pt x="1450" y="3306"/>
                </a:cubicBezTo>
                <a:cubicBezTo>
                  <a:pt x="1450" y="3277"/>
                  <a:pt x="1435" y="3262"/>
                  <a:pt x="1421" y="3233"/>
                </a:cubicBezTo>
                <a:cubicBezTo>
                  <a:pt x="1421" y="3219"/>
                  <a:pt x="1406" y="3175"/>
                  <a:pt x="1406" y="3146"/>
                </a:cubicBezTo>
                <a:cubicBezTo>
                  <a:pt x="1392" y="3117"/>
                  <a:pt x="1406" y="3103"/>
                  <a:pt x="1392" y="3088"/>
                </a:cubicBezTo>
                <a:cubicBezTo>
                  <a:pt x="1377" y="3074"/>
                  <a:pt x="1377" y="3016"/>
                  <a:pt x="1377" y="2987"/>
                </a:cubicBezTo>
                <a:cubicBezTo>
                  <a:pt x="1363" y="2943"/>
                  <a:pt x="1377" y="2885"/>
                  <a:pt x="1377" y="2827"/>
                </a:cubicBezTo>
                <a:lnTo>
                  <a:pt x="1377" y="2668"/>
                </a:lnTo>
                <a:cubicBezTo>
                  <a:pt x="1377" y="2668"/>
                  <a:pt x="1377" y="2668"/>
                  <a:pt x="1377" y="2653"/>
                </a:cubicBezTo>
                <a:lnTo>
                  <a:pt x="1392" y="2581"/>
                </a:lnTo>
                <a:cubicBezTo>
                  <a:pt x="1392" y="2552"/>
                  <a:pt x="1392" y="2537"/>
                  <a:pt x="1406" y="2508"/>
                </a:cubicBezTo>
                <a:cubicBezTo>
                  <a:pt x="1406" y="2450"/>
                  <a:pt x="1421" y="2407"/>
                  <a:pt x="1435" y="2349"/>
                </a:cubicBezTo>
                <a:lnTo>
                  <a:pt x="1464" y="2291"/>
                </a:lnTo>
                <a:lnTo>
                  <a:pt x="1479" y="2247"/>
                </a:lnTo>
                <a:cubicBezTo>
                  <a:pt x="1479" y="2233"/>
                  <a:pt x="1493" y="2233"/>
                  <a:pt x="1493" y="2218"/>
                </a:cubicBezTo>
                <a:cubicBezTo>
                  <a:pt x="1493" y="2204"/>
                  <a:pt x="1508" y="2189"/>
                  <a:pt x="1508" y="2175"/>
                </a:cubicBezTo>
                <a:cubicBezTo>
                  <a:pt x="1522" y="2131"/>
                  <a:pt x="1551" y="2102"/>
                  <a:pt x="1580" y="2059"/>
                </a:cubicBezTo>
                <a:lnTo>
                  <a:pt x="1609" y="2015"/>
                </a:lnTo>
                <a:lnTo>
                  <a:pt x="1638" y="1957"/>
                </a:lnTo>
                <a:lnTo>
                  <a:pt x="1682" y="1899"/>
                </a:lnTo>
                <a:lnTo>
                  <a:pt x="1740" y="1841"/>
                </a:lnTo>
                <a:lnTo>
                  <a:pt x="1798" y="1783"/>
                </a:lnTo>
                <a:cubicBezTo>
                  <a:pt x="1885" y="1682"/>
                  <a:pt x="1986" y="1595"/>
                  <a:pt x="2102" y="1537"/>
                </a:cubicBezTo>
                <a:lnTo>
                  <a:pt x="2160" y="1494"/>
                </a:lnTo>
                <a:lnTo>
                  <a:pt x="2218" y="1465"/>
                </a:lnTo>
                <a:lnTo>
                  <a:pt x="2276" y="1450"/>
                </a:lnTo>
                <a:cubicBezTo>
                  <a:pt x="2305" y="1436"/>
                  <a:pt x="2349" y="1421"/>
                  <a:pt x="2378" y="1407"/>
                </a:cubicBezTo>
                <a:lnTo>
                  <a:pt x="2436" y="1392"/>
                </a:lnTo>
                <a:lnTo>
                  <a:pt x="2494" y="1363"/>
                </a:lnTo>
                <a:lnTo>
                  <a:pt x="2566" y="1349"/>
                </a:lnTo>
                <a:lnTo>
                  <a:pt x="2624" y="1349"/>
                </a:lnTo>
                <a:cubicBezTo>
                  <a:pt x="2639" y="1334"/>
                  <a:pt x="2668" y="1334"/>
                  <a:pt x="2682" y="1334"/>
                </a:cubicBezTo>
                <a:lnTo>
                  <a:pt x="2755" y="1334"/>
                </a:lnTo>
                <a:cubicBezTo>
                  <a:pt x="2791" y="1327"/>
                  <a:pt x="2831" y="1323"/>
                  <a:pt x="2872" y="1323"/>
                </a:cubicBezTo>
                <a:close/>
                <a:moveTo>
                  <a:pt x="2871" y="1"/>
                </a:moveTo>
                <a:cubicBezTo>
                  <a:pt x="2769" y="1"/>
                  <a:pt x="2668" y="1"/>
                  <a:pt x="2566" y="15"/>
                </a:cubicBezTo>
                <a:cubicBezTo>
                  <a:pt x="2407" y="30"/>
                  <a:pt x="2276" y="189"/>
                  <a:pt x="2291" y="348"/>
                </a:cubicBezTo>
                <a:lnTo>
                  <a:pt x="2291" y="377"/>
                </a:lnTo>
                <a:cubicBezTo>
                  <a:pt x="2291" y="392"/>
                  <a:pt x="2291" y="406"/>
                  <a:pt x="2291" y="421"/>
                </a:cubicBezTo>
                <a:cubicBezTo>
                  <a:pt x="2291" y="537"/>
                  <a:pt x="2218" y="653"/>
                  <a:pt x="2117" y="696"/>
                </a:cubicBezTo>
                <a:lnTo>
                  <a:pt x="2088" y="711"/>
                </a:lnTo>
                <a:lnTo>
                  <a:pt x="1986" y="740"/>
                </a:lnTo>
                <a:lnTo>
                  <a:pt x="1914" y="783"/>
                </a:lnTo>
                <a:lnTo>
                  <a:pt x="1899" y="783"/>
                </a:lnTo>
                <a:cubicBezTo>
                  <a:pt x="1860" y="801"/>
                  <a:pt x="1819" y="809"/>
                  <a:pt x="1777" y="809"/>
                </a:cubicBezTo>
                <a:cubicBezTo>
                  <a:pt x="1680" y="809"/>
                  <a:pt x="1583" y="763"/>
                  <a:pt x="1522" y="682"/>
                </a:cubicBezTo>
                <a:cubicBezTo>
                  <a:pt x="1460" y="601"/>
                  <a:pt x="1370" y="560"/>
                  <a:pt x="1276" y="560"/>
                </a:cubicBezTo>
                <a:cubicBezTo>
                  <a:pt x="1218" y="560"/>
                  <a:pt x="1158" y="576"/>
                  <a:pt x="1102" y="609"/>
                </a:cubicBezTo>
                <a:lnTo>
                  <a:pt x="1073" y="624"/>
                </a:lnTo>
                <a:cubicBezTo>
                  <a:pt x="1001" y="682"/>
                  <a:pt x="914" y="754"/>
                  <a:pt x="841" y="827"/>
                </a:cubicBezTo>
                <a:cubicBezTo>
                  <a:pt x="769" y="899"/>
                  <a:pt x="711" y="972"/>
                  <a:pt x="638" y="1059"/>
                </a:cubicBezTo>
                <a:cubicBezTo>
                  <a:pt x="580" y="1131"/>
                  <a:pt x="551" y="1247"/>
                  <a:pt x="580" y="1349"/>
                </a:cubicBezTo>
                <a:cubicBezTo>
                  <a:pt x="595" y="1363"/>
                  <a:pt x="609" y="1392"/>
                  <a:pt x="624" y="1421"/>
                </a:cubicBezTo>
                <a:cubicBezTo>
                  <a:pt x="638" y="1450"/>
                  <a:pt x="653" y="1465"/>
                  <a:pt x="667" y="1479"/>
                </a:cubicBezTo>
                <a:lnTo>
                  <a:pt x="696" y="1508"/>
                </a:lnTo>
                <a:cubicBezTo>
                  <a:pt x="812" y="1595"/>
                  <a:pt x="856" y="1740"/>
                  <a:pt x="798" y="1885"/>
                </a:cubicBezTo>
                <a:cubicBezTo>
                  <a:pt x="769" y="1943"/>
                  <a:pt x="740" y="2001"/>
                  <a:pt x="725" y="2059"/>
                </a:cubicBezTo>
                <a:cubicBezTo>
                  <a:pt x="711" y="2102"/>
                  <a:pt x="682" y="2131"/>
                  <a:pt x="653" y="2160"/>
                </a:cubicBezTo>
                <a:cubicBezTo>
                  <a:pt x="638" y="2175"/>
                  <a:pt x="624" y="2189"/>
                  <a:pt x="609" y="2204"/>
                </a:cubicBezTo>
                <a:cubicBezTo>
                  <a:pt x="595" y="2218"/>
                  <a:pt x="566" y="2233"/>
                  <a:pt x="551" y="2233"/>
                </a:cubicBezTo>
                <a:lnTo>
                  <a:pt x="493" y="2262"/>
                </a:lnTo>
                <a:lnTo>
                  <a:pt x="334" y="2262"/>
                </a:lnTo>
                <a:cubicBezTo>
                  <a:pt x="327" y="2255"/>
                  <a:pt x="319" y="2251"/>
                  <a:pt x="310" y="2251"/>
                </a:cubicBezTo>
                <a:cubicBezTo>
                  <a:pt x="301" y="2251"/>
                  <a:pt x="290" y="2255"/>
                  <a:pt x="276" y="2262"/>
                </a:cubicBezTo>
                <a:cubicBezTo>
                  <a:pt x="145" y="2276"/>
                  <a:pt x="44" y="2392"/>
                  <a:pt x="29" y="2523"/>
                </a:cubicBezTo>
                <a:cubicBezTo>
                  <a:pt x="0" y="2726"/>
                  <a:pt x="0" y="2929"/>
                  <a:pt x="29" y="3132"/>
                </a:cubicBezTo>
                <a:cubicBezTo>
                  <a:pt x="44" y="3277"/>
                  <a:pt x="145" y="3393"/>
                  <a:pt x="276" y="3407"/>
                </a:cubicBezTo>
                <a:cubicBezTo>
                  <a:pt x="298" y="3414"/>
                  <a:pt x="316" y="3418"/>
                  <a:pt x="332" y="3418"/>
                </a:cubicBezTo>
                <a:cubicBezTo>
                  <a:pt x="348" y="3418"/>
                  <a:pt x="363" y="3414"/>
                  <a:pt x="377" y="3407"/>
                </a:cubicBezTo>
                <a:lnTo>
                  <a:pt x="435" y="3407"/>
                </a:lnTo>
                <a:cubicBezTo>
                  <a:pt x="493" y="3407"/>
                  <a:pt x="551" y="3436"/>
                  <a:pt x="609" y="3465"/>
                </a:cubicBezTo>
                <a:cubicBezTo>
                  <a:pt x="624" y="3479"/>
                  <a:pt x="638" y="3479"/>
                  <a:pt x="653" y="3494"/>
                </a:cubicBezTo>
                <a:cubicBezTo>
                  <a:pt x="682" y="3523"/>
                  <a:pt x="711" y="3566"/>
                  <a:pt x="725" y="3610"/>
                </a:cubicBezTo>
                <a:cubicBezTo>
                  <a:pt x="754" y="3668"/>
                  <a:pt x="769" y="3740"/>
                  <a:pt x="798" y="3798"/>
                </a:cubicBezTo>
                <a:cubicBezTo>
                  <a:pt x="870" y="3914"/>
                  <a:pt x="841" y="4059"/>
                  <a:pt x="725" y="4161"/>
                </a:cubicBezTo>
                <a:lnTo>
                  <a:pt x="696" y="4175"/>
                </a:lnTo>
                <a:lnTo>
                  <a:pt x="667" y="4204"/>
                </a:lnTo>
                <a:cubicBezTo>
                  <a:pt x="653" y="4219"/>
                  <a:pt x="638" y="4233"/>
                  <a:pt x="624" y="4262"/>
                </a:cubicBezTo>
                <a:cubicBezTo>
                  <a:pt x="609" y="4277"/>
                  <a:pt x="595" y="4306"/>
                  <a:pt x="595" y="4335"/>
                </a:cubicBezTo>
                <a:lnTo>
                  <a:pt x="595" y="4364"/>
                </a:lnTo>
                <a:cubicBezTo>
                  <a:pt x="595" y="4378"/>
                  <a:pt x="595" y="4393"/>
                  <a:pt x="595" y="4393"/>
                </a:cubicBezTo>
                <a:cubicBezTo>
                  <a:pt x="595" y="4407"/>
                  <a:pt x="595" y="4422"/>
                  <a:pt x="595" y="4422"/>
                </a:cubicBezTo>
                <a:cubicBezTo>
                  <a:pt x="595" y="4436"/>
                  <a:pt x="595" y="4451"/>
                  <a:pt x="595" y="4465"/>
                </a:cubicBezTo>
                <a:lnTo>
                  <a:pt x="595" y="4509"/>
                </a:lnTo>
                <a:lnTo>
                  <a:pt x="595" y="4523"/>
                </a:lnTo>
                <a:cubicBezTo>
                  <a:pt x="595" y="4538"/>
                  <a:pt x="595" y="4552"/>
                  <a:pt x="609" y="4552"/>
                </a:cubicBezTo>
                <a:lnTo>
                  <a:pt x="638" y="4596"/>
                </a:lnTo>
                <a:cubicBezTo>
                  <a:pt x="696" y="4668"/>
                  <a:pt x="769" y="4755"/>
                  <a:pt x="841" y="4828"/>
                </a:cubicBezTo>
                <a:cubicBezTo>
                  <a:pt x="914" y="4900"/>
                  <a:pt x="986" y="4958"/>
                  <a:pt x="1073" y="5031"/>
                </a:cubicBezTo>
                <a:cubicBezTo>
                  <a:pt x="1121" y="5066"/>
                  <a:pt x="1188" y="5092"/>
                  <a:pt x="1251" y="5092"/>
                </a:cubicBezTo>
                <a:cubicBezTo>
                  <a:pt x="1264" y="5092"/>
                  <a:pt x="1278" y="5091"/>
                  <a:pt x="1291" y="5089"/>
                </a:cubicBezTo>
                <a:cubicBezTo>
                  <a:pt x="1319" y="5089"/>
                  <a:pt x="1348" y="5089"/>
                  <a:pt x="1363" y="5074"/>
                </a:cubicBezTo>
                <a:cubicBezTo>
                  <a:pt x="1421" y="5060"/>
                  <a:pt x="1479" y="5016"/>
                  <a:pt x="1508" y="4973"/>
                </a:cubicBezTo>
                <a:lnTo>
                  <a:pt x="1537" y="4944"/>
                </a:lnTo>
                <a:cubicBezTo>
                  <a:pt x="1580" y="4900"/>
                  <a:pt x="1609" y="4871"/>
                  <a:pt x="1667" y="4857"/>
                </a:cubicBezTo>
                <a:lnTo>
                  <a:pt x="1769" y="4842"/>
                </a:lnTo>
                <a:cubicBezTo>
                  <a:pt x="1812" y="4842"/>
                  <a:pt x="1856" y="4857"/>
                  <a:pt x="1899" y="4871"/>
                </a:cubicBezTo>
                <a:cubicBezTo>
                  <a:pt x="1957" y="4900"/>
                  <a:pt x="2015" y="4929"/>
                  <a:pt x="2073" y="4944"/>
                </a:cubicBezTo>
                <a:cubicBezTo>
                  <a:pt x="2131" y="4973"/>
                  <a:pt x="2189" y="5016"/>
                  <a:pt x="2218" y="5060"/>
                </a:cubicBezTo>
                <a:cubicBezTo>
                  <a:pt x="2233" y="5074"/>
                  <a:pt x="2247" y="5103"/>
                  <a:pt x="2262" y="5117"/>
                </a:cubicBezTo>
                <a:cubicBezTo>
                  <a:pt x="2276" y="5175"/>
                  <a:pt x="2276" y="5233"/>
                  <a:pt x="2276" y="5277"/>
                </a:cubicBezTo>
                <a:cubicBezTo>
                  <a:pt x="2247" y="5451"/>
                  <a:pt x="2349" y="5596"/>
                  <a:pt x="2508" y="5639"/>
                </a:cubicBezTo>
                <a:lnTo>
                  <a:pt x="2552" y="5639"/>
                </a:lnTo>
                <a:cubicBezTo>
                  <a:pt x="2653" y="5654"/>
                  <a:pt x="2755" y="5654"/>
                  <a:pt x="2856" y="5654"/>
                </a:cubicBezTo>
                <a:cubicBezTo>
                  <a:pt x="2958" y="5654"/>
                  <a:pt x="3059" y="5654"/>
                  <a:pt x="3160" y="5639"/>
                </a:cubicBezTo>
                <a:cubicBezTo>
                  <a:pt x="3233" y="5625"/>
                  <a:pt x="3291" y="5596"/>
                  <a:pt x="3334" y="5538"/>
                </a:cubicBezTo>
                <a:cubicBezTo>
                  <a:pt x="3363" y="5509"/>
                  <a:pt x="3392" y="5480"/>
                  <a:pt x="3407" y="5436"/>
                </a:cubicBezTo>
                <a:cubicBezTo>
                  <a:pt x="3421" y="5378"/>
                  <a:pt x="3436" y="5335"/>
                  <a:pt x="3421" y="5277"/>
                </a:cubicBezTo>
                <a:cubicBezTo>
                  <a:pt x="3421" y="5262"/>
                  <a:pt x="3421" y="5248"/>
                  <a:pt x="3421" y="5233"/>
                </a:cubicBezTo>
                <a:cubicBezTo>
                  <a:pt x="3421" y="5103"/>
                  <a:pt x="3508" y="4987"/>
                  <a:pt x="3624" y="4944"/>
                </a:cubicBezTo>
                <a:cubicBezTo>
                  <a:pt x="3682" y="4915"/>
                  <a:pt x="3755" y="4886"/>
                  <a:pt x="3813" y="4857"/>
                </a:cubicBezTo>
                <a:cubicBezTo>
                  <a:pt x="3856" y="4842"/>
                  <a:pt x="3903" y="4835"/>
                  <a:pt x="3949" y="4835"/>
                </a:cubicBezTo>
                <a:cubicBezTo>
                  <a:pt x="3994" y="4835"/>
                  <a:pt x="4037" y="4842"/>
                  <a:pt x="4074" y="4857"/>
                </a:cubicBezTo>
                <a:cubicBezTo>
                  <a:pt x="4103" y="4871"/>
                  <a:pt x="4117" y="4886"/>
                  <a:pt x="4132" y="4900"/>
                </a:cubicBezTo>
                <a:cubicBezTo>
                  <a:pt x="4146" y="4915"/>
                  <a:pt x="4161" y="4915"/>
                  <a:pt x="4161" y="4929"/>
                </a:cubicBezTo>
                <a:cubicBezTo>
                  <a:pt x="4175" y="4944"/>
                  <a:pt x="4190" y="4944"/>
                  <a:pt x="4190" y="4958"/>
                </a:cubicBezTo>
                <a:cubicBezTo>
                  <a:pt x="4252" y="5038"/>
                  <a:pt x="4342" y="5080"/>
                  <a:pt x="4436" y="5080"/>
                </a:cubicBezTo>
                <a:cubicBezTo>
                  <a:pt x="4494" y="5080"/>
                  <a:pt x="4554" y="5064"/>
                  <a:pt x="4610" y="5031"/>
                </a:cubicBezTo>
                <a:cubicBezTo>
                  <a:pt x="4625" y="5031"/>
                  <a:pt x="4625" y="5031"/>
                  <a:pt x="4639" y="5016"/>
                </a:cubicBezTo>
                <a:cubicBezTo>
                  <a:pt x="4711" y="4958"/>
                  <a:pt x="4798" y="4886"/>
                  <a:pt x="4871" y="4813"/>
                </a:cubicBezTo>
                <a:cubicBezTo>
                  <a:pt x="4943" y="4741"/>
                  <a:pt x="5001" y="4654"/>
                  <a:pt x="5074" y="4581"/>
                </a:cubicBezTo>
                <a:cubicBezTo>
                  <a:pt x="5132" y="4509"/>
                  <a:pt x="5161" y="4393"/>
                  <a:pt x="5117" y="4291"/>
                </a:cubicBezTo>
                <a:cubicBezTo>
                  <a:pt x="5117" y="4277"/>
                  <a:pt x="5117" y="4277"/>
                  <a:pt x="5103" y="4262"/>
                </a:cubicBezTo>
                <a:cubicBezTo>
                  <a:pt x="5103" y="4248"/>
                  <a:pt x="5088" y="4233"/>
                  <a:pt x="5088" y="4219"/>
                </a:cubicBezTo>
                <a:cubicBezTo>
                  <a:pt x="5074" y="4190"/>
                  <a:pt x="5059" y="4175"/>
                  <a:pt x="5045" y="4161"/>
                </a:cubicBezTo>
                <a:lnTo>
                  <a:pt x="5016" y="4132"/>
                </a:lnTo>
                <a:lnTo>
                  <a:pt x="4987" y="4117"/>
                </a:lnTo>
                <a:cubicBezTo>
                  <a:pt x="4885" y="4016"/>
                  <a:pt x="4856" y="3871"/>
                  <a:pt x="4914" y="3755"/>
                </a:cubicBezTo>
                <a:cubicBezTo>
                  <a:pt x="4943" y="3682"/>
                  <a:pt x="4972" y="3624"/>
                  <a:pt x="4987" y="3566"/>
                </a:cubicBezTo>
                <a:cubicBezTo>
                  <a:pt x="5037" y="3453"/>
                  <a:pt x="5154" y="3372"/>
                  <a:pt x="5278" y="3372"/>
                </a:cubicBezTo>
                <a:cubicBezTo>
                  <a:pt x="5297" y="3372"/>
                  <a:pt x="5316" y="3374"/>
                  <a:pt x="5335" y="3378"/>
                </a:cubicBezTo>
                <a:cubicBezTo>
                  <a:pt x="5407" y="3378"/>
                  <a:pt x="5480" y="3364"/>
                  <a:pt x="5538" y="3335"/>
                </a:cubicBezTo>
                <a:cubicBezTo>
                  <a:pt x="5552" y="3320"/>
                  <a:pt x="5567" y="3306"/>
                  <a:pt x="5581" y="3291"/>
                </a:cubicBezTo>
                <a:lnTo>
                  <a:pt x="5610" y="3277"/>
                </a:lnTo>
                <a:lnTo>
                  <a:pt x="5625" y="3262"/>
                </a:lnTo>
                <a:cubicBezTo>
                  <a:pt x="5654" y="3219"/>
                  <a:pt x="5683" y="3161"/>
                  <a:pt x="5683" y="3103"/>
                </a:cubicBezTo>
                <a:cubicBezTo>
                  <a:pt x="5712" y="2900"/>
                  <a:pt x="5712" y="2697"/>
                  <a:pt x="5683" y="2479"/>
                </a:cubicBezTo>
                <a:lnTo>
                  <a:pt x="5683" y="2479"/>
                </a:lnTo>
                <a:lnTo>
                  <a:pt x="5712" y="2523"/>
                </a:lnTo>
                <a:cubicBezTo>
                  <a:pt x="5712" y="2494"/>
                  <a:pt x="5697" y="2465"/>
                  <a:pt x="5683" y="2436"/>
                </a:cubicBezTo>
                <a:cubicBezTo>
                  <a:pt x="5683" y="2421"/>
                  <a:pt x="5668" y="2407"/>
                  <a:pt x="5668" y="2392"/>
                </a:cubicBezTo>
                <a:cubicBezTo>
                  <a:pt x="5654" y="2378"/>
                  <a:pt x="5639" y="2363"/>
                  <a:pt x="5625" y="2349"/>
                </a:cubicBezTo>
                <a:lnTo>
                  <a:pt x="5610" y="2334"/>
                </a:lnTo>
                <a:lnTo>
                  <a:pt x="5581" y="2305"/>
                </a:lnTo>
                <a:lnTo>
                  <a:pt x="5552" y="2291"/>
                </a:lnTo>
                <a:cubicBezTo>
                  <a:pt x="5538" y="2276"/>
                  <a:pt x="5509" y="2262"/>
                  <a:pt x="5480" y="2262"/>
                </a:cubicBezTo>
                <a:lnTo>
                  <a:pt x="5451" y="2262"/>
                </a:lnTo>
                <a:cubicBezTo>
                  <a:pt x="5436" y="2255"/>
                  <a:pt x="5422" y="2251"/>
                  <a:pt x="5405" y="2251"/>
                </a:cubicBezTo>
                <a:cubicBezTo>
                  <a:pt x="5389" y="2251"/>
                  <a:pt x="5371" y="2255"/>
                  <a:pt x="5349" y="2262"/>
                </a:cubicBezTo>
                <a:lnTo>
                  <a:pt x="5277" y="2262"/>
                </a:lnTo>
                <a:cubicBezTo>
                  <a:pt x="5219" y="2262"/>
                  <a:pt x="5161" y="2233"/>
                  <a:pt x="5117" y="2204"/>
                </a:cubicBezTo>
                <a:lnTo>
                  <a:pt x="5103" y="2189"/>
                </a:lnTo>
                <a:lnTo>
                  <a:pt x="5074" y="2160"/>
                </a:lnTo>
                <a:lnTo>
                  <a:pt x="5045" y="2117"/>
                </a:lnTo>
                <a:lnTo>
                  <a:pt x="5016" y="2088"/>
                </a:lnTo>
                <a:cubicBezTo>
                  <a:pt x="5016" y="2073"/>
                  <a:pt x="5016" y="2073"/>
                  <a:pt x="5016" y="2059"/>
                </a:cubicBezTo>
                <a:lnTo>
                  <a:pt x="5016" y="2044"/>
                </a:lnTo>
                <a:cubicBezTo>
                  <a:pt x="4987" y="1986"/>
                  <a:pt x="4972" y="1928"/>
                  <a:pt x="4943" y="1870"/>
                </a:cubicBezTo>
                <a:lnTo>
                  <a:pt x="4929" y="1841"/>
                </a:lnTo>
                <a:cubicBezTo>
                  <a:pt x="4914" y="1798"/>
                  <a:pt x="4914" y="1754"/>
                  <a:pt x="4914" y="1711"/>
                </a:cubicBezTo>
                <a:cubicBezTo>
                  <a:pt x="4929" y="1682"/>
                  <a:pt x="4929" y="1639"/>
                  <a:pt x="4943" y="1610"/>
                </a:cubicBezTo>
                <a:cubicBezTo>
                  <a:pt x="4958" y="1581"/>
                  <a:pt x="4987" y="1552"/>
                  <a:pt x="5016" y="1523"/>
                </a:cubicBezTo>
                <a:lnTo>
                  <a:pt x="5045" y="1494"/>
                </a:lnTo>
                <a:lnTo>
                  <a:pt x="5059" y="1479"/>
                </a:lnTo>
                <a:cubicBezTo>
                  <a:pt x="5088" y="1450"/>
                  <a:pt x="5103" y="1436"/>
                  <a:pt x="5117" y="1392"/>
                </a:cubicBezTo>
                <a:cubicBezTo>
                  <a:pt x="5132" y="1392"/>
                  <a:pt x="5132" y="1378"/>
                  <a:pt x="5146" y="1363"/>
                </a:cubicBezTo>
                <a:cubicBezTo>
                  <a:pt x="5146" y="1349"/>
                  <a:pt x="5161" y="1334"/>
                  <a:pt x="5161" y="1320"/>
                </a:cubicBezTo>
                <a:cubicBezTo>
                  <a:pt x="5175" y="1218"/>
                  <a:pt x="5161" y="1131"/>
                  <a:pt x="5103" y="1059"/>
                </a:cubicBezTo>
                <a:cubicBezTo>
                  <a:pt x="5030" y="972"/>
                  <a:pt x="4958" y="899"/>
                  <a:pt x="4900" y="827"/>
                </a:cubicBezTo>
                <a:cubicBezTo>
                  <a:pt x="4813" y="754"/>
                  <a:pt x="4740" y="682"/>
                  <a:pt x="4653" y="624"/>
                </a:cubicBezTo>
                <a:cubicBezTo>
                  <a:pt x="4600" y="581"/>
                  <a:pt x="4540" y="554"/>
                  <a:pt x="4471" y="554"/>
                </a:cubicBezTo>
                <a:cubicBezTo>
                  <a:pt x="4446" y="554"/>
                  <a:pt x="4420" y="558"/>
                  <a:pt x="4393" y="566"/>
                </a:cubicBezTo>
                <a:lnTo>
                  <a:pt x="4364" y="566"/>
                </a:lnTo>
                <a:cubicBezTo>
                  <a:pt x="4320" y="595"/>
                  <a:pt x="4277" y="609"/>
                  <a:pt x="4248" y="653"/>
                </a:cubicBezTo>
                <a:lnTo>
                  <a:pt x="4219" y="682"/>
                </a:lnTo>
                <a:cubicBezTo>
                  <a:pt x="4190" y="725"/>
                  <a:pt x="4132" y="769"/>
                  <a:pt x="4074" y="783"/>
                </a:cubicBezTo>
                <a:cubicBezTo>
                  <a:pt x="4059" y="798"/>
                  <a:pt x="4030" y="798"/>
                  <a:pt x="4016" y="798"/>
                </a:cubicBezTo>
                <a:lnTo>
                  <a:pt x="3929" y="798"/>
                </a:lnTo>
                <a:lnTo>
                  <a:pt x="3871" y="783"/>
                </a:lnTo>
                <a:lnTo>
                  <a:pt x="3842" y="783"/>
                </a:lnTo>
                <a:lnTo>
                  <a:pt x="3813" y="754"/>
                </a:lnTo>
                <a:lnTo>
                  <a:pt x="3755" y="740"/>
                </a:lnTo>
                <a:lnTo>
                  <a:pt x="3653" y="696"/>
                </a:lnTo>
                <a:cubicBezTo>
                  <a:pt x="3523" y="653"/>
                  <a:pt x="3450" y="522"/>
                  <a:pt x="3450" y="392"/>
                </a:cubicBezTo>
                <a:lnTo>
                  <a:pt x="3450" y="363"/>
                </a:lnTo>
                <a:cubicBezTo>
                  <a:pt x="3479" y="203"/>
                  <a:pt x="3378" y="58"/>
                  <a:pt x="3218" y="15"/>
                </a:cubicBezTo>
                <a:lnTo>
                  <a:pt x="3189" y="15"/>
                </a:lnTo>
                <a:cubicBezTo>
                  <a:pt x="3088" y="1"/>
                  <a:pt x="2986" y="1"/>
                  <a:pt x="287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CDCBA8C2-7115-E11C-7C1A-D09F26D24292}"/>
              </a:ext>
            </a:extLst>
          </p:cNvPr>
          <p:cNvSpPr/>
          <p:nvPr/>
        </p:nvSpPr>
        <p:spPr>
          <a:xfrm rot="6447249">
            <a:off x="3533101" y="-1397135"/>
            <a:ext cx="3510621" cy="2689512"/>
          </a:xfrm>
          <a:prstGeom prst="ellipse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3" name="Google Shape;563;p57"/>
          <p:cNvSpPr/>
          <p:nvPr/>
        </p:nvSpPr>
        <p:spPr>
          <a:xfrm>
            <a:off x="6222800" y="1018445"/>
            <a:ext cx="911172" cy="855519"/>
          </a:xfrm>
          <a:custGeom>
            <a:avLst/>
            <a:gdLst/>
            <a:ahLst/>
            <a:cxnLst/>
            <a:rect l="l" t="t" r="r" b="b"/>
            <a:pathLst>
              <a:path w="9148" h="9094" extrusionOk="0">
                <a:moveTo>
                  <a:pt x="4561" y="2153"/>
                </a:moveTo>
                <a:cubicBezTo>
                  <a:pt x="4628" y="2153"/>
                  <a:pt x="4697" y="2157"/>
                  <a:pt x="4770" y="2164"/>
                </a:cubicBezTo>
                <a:cubicBezTo>
                  <a:pt x="4799" y="2164"/>
                  <a:pt x="4828" y="2164"/>
                  <a:pt x="4871" y="2179"/>
                </a:cubicBezTo>
                <a:lnTo>
                  <a:pt x="4972" y="2193"/>
                </a:lnTo>
                <a:cubicBezTo>
                  <a:pt x="5001" y="2193"/>
                  <a:pt x="5030" y="2193"/>
                  <a:pt x="5074" y="2208"/>
                </a:cubicBezTo>
                <a:cubicBezTo>
                  <a:pt x="5146" y="2222"/>
                  <a:pt x="5233" y="2251"/>
                  <a:pt x="5320" y="2280"/>
                </a:cubicBezTo>
                <a:lnTo>
                  <a:pt x="5393" y="2295"/>
                </a:lnTo>
                <a:cubicBezTo>
                  <a:pt x="5494" y="2338"/>
                  <a:pt x="5610" y="2382"/>
                  <a:pt x="5712" y="2440"/>
                </a:cubicBezTo>
                <a:cubicBezTo>
                  <a:pt x="5755" y="2469"/>
                  <a:pt x="5784" y="2483"/>
                  <a:pt x="5813" y="2498"/>
                </a:cubicBezTo>
                <a:cubicBezTo>
                  <a:pt x="5842" y="2527"/>
                  <a:pt x="5886" y="2541"/>
                  <a:pt x="5915" y="2570"/>
                </a:cubicBezTo>
                <a:lnTo>
                  <a:pt x="6002" y="2628"/>
                </a:lnTo>
                <a:lnTo>
                  <a:pt x="6016" y="2643"/>
                </a:lnTo>
                <a:cubicBezTo>
                  <a:pt x="6045" y="2657"/>
                  <a:pt x="6074" y="2686"/>
                  <a:pt x="6103" y="2715"/>
                </a:cubicBezTo>
                <a:cubicBezTo>
                  <a:pt x="6132" y="2730"/>
                  <a:pt x="6161" y="2759"/>
                  <a:pt x="6190" y="2788"/>
                </a:cubicBezTo>
                <a:cubicBezTo>
                  <a:pt x="6248" y="2845"/>
                  <a:pt x="6306" y="2903"/>
                  <a:pt x="6364" y="2961"/>
                </a:cubicBezTo>
                <a:cubicBezTo>
                  <a:pt x="6379" y="2990"/>
                  <a:pt x="6408" y="3005"/>
                  <a:pt x="6422" y="3034"/>
                </a:cubicBezTo>
                <a:cubicBezTo>
                  <a:pt x="6466" y="3077"/>
                  <a:pt x="6495" y="3121"/>
                  <a:pt x="6524" y="3164"/>
                </a:cubicBezTo>
                <a:lnTo>
                  <a:pt x="6567" y="3222"/>
                </a:lnTo>
                <a:cubicBezTo>
                  <a:pt x="6625" y="3309"/>
                  <a:pt x="6668" y="3382"/>
                  <a:pt x="6712" y="3469"/>
                </a:cubicBezTo>
                <a:cubicBezTo>
                  <a:pt x="6726" y="3498"/>
                  <a:pt x="6741" y="3527"/>
                  <a:pt x="6755" y="3556"/>
                </a:cubicBezTo>
                <a:lnTo>
                  <a:pt x="6770" y="3570"/>
                </a:lnTo>
                <a:cubicBezTo>
                  <a:pt x="6784" y="3614"/>
                  <a:pt x="6799" y="3643"/>
                  <a:pt x="6813" y="3686"/>
                </a:cubicBezTo>
                <a:lnTo>
                  <a:pt x="6813" y="3701"/>
                </a:lnTo>
                <a:cubicBezTo>
                  <a:pt x="6828" y="3730"/>
                  <a:pt x="6828" y="3759"/>
                  <a:pt x="6842" y="3788"/>
                </a:cubicBezTo>
                <a:cubicBezTo>
                  <a:pt x="6857" y="3802"/>
                  <a:pt x="6857" y="3817"/>
                  <a:pt x="6857" y="3846"/>
                </a:cubicBezTo>
                <a:cubicBezTo>
                  <a:pt x="6886" y="3918"/>
                  <a:pt x="6900" y="3991"/>
                  <a:pt x="6929" y="4078"/>
                </a:cubicBezTo>
                <a:cubicBezTo>
                  <a:pt x="6929" y="4107"/>
                  <a:pt x="6929" y="4121"/>
                  <a:pt x="6944" y="4150"/>
                </a:cubicBezTo>
                <a:cubicBezTo>
                  <a:pt x="6944" y="4208"/>
                  <a:pt x="6958" y="4266"/>
                  <a:pt x="6973" y="4324"/>
                </a:cubicBezTo>
                <a:cubicBezTo>
                  <a:pt x="6973" y="4382"/>
                  <a:pt x="6973" y="4498"/>
                  <a:pt x="6973" y="4585"/>
                </a:cubicBezTo>
                <a:cubicBezTo>
                  <a:pt x="6973" y="4657"/>
                  <a:pt x="6987" y="4701"/>
                  <a:pt x="6987" y="4788"/>
                </a:cubicBezTo>
                <a:cubicBezTo>
                  <a:pt x="6987" y="4788"/>
                  <a:pt x="6987" y="4802"/>
                  <a:pt x="6987" y="4802"/>
                </a:cubicBezTo>
                <a:lnTo>
                  <a:pt x="6973" y="4933"/>
                </a:lnTo>
                <a:cubicBezTo>
                  <a:pt x="6973" y="4976"/>
                  <a:pt x="6958" y="5005"/>
                  <a:pt x="6944" y="5049"/>
                </a:cubicBezTo>
                <a:cubicBezTo>
                  <a:pt x="6929" y="5136"/>
                  <a:pt x="6900" y="5208"/>
                  <a:pt x="6871" y="5295"/>
                </a:cubicBezTo>
                <a:cubicBezTo>
                  <a:pt x="6857" y="5339"/>
                  <a:pt x="6842" y="5382"/>
                  <a:pt x="6828" y="5426"/>
                </a:cubicBezTo>
                <a:cubicBezTo>
                  <a:pt x="6813" y="5484"/>
                  <a:pt x="6799" y="5513"/>
                  <a:pt x="6770" y="5556"/>
                </a:cubicBezTo>
                <a:lnTo>
                  <a:pt x="6726" y="5643"/>
                </a:lnTo>
                <a:cubicBezTo>
                  <a:pt x="6697" y="5716"/>
                  <a:pt x="6639" y="5788"/>
                  <a:pt x="6596" y="5861"/>
                </a:cubicBezTo>
                <a:lnTo>
                  <a:pt x="6553" y="5919"/>
                </a:lnTo>
                <a:cubicBezTo>
                  <a:pt x="6553" y="5933"/>
                  <a:pt x="6553" y="5948"/>
                  <a:pt x="6538" y="5948"/>
                </a:cubicBezTo>
                <a:lnTo>
                  <a:pt x="6495" y="6020"/>
                </a:lnTo>
                <a:lnTo>
                  <a:pt x="6422" y="6093"/>
                </a:lnTo>
                <a:cubicBezTo>
                  <a:pt x="6379" y="6151"/>
                  <a:pt x="6335" y="6194"/>
                  <a:pt x="6292" y="6237"/>
                </a:cubicBezTo>
                <a:cubicBezTo>
                  <a:pt x="6263" y="6266"/>
                  <a:pt x="6248" y="6281"/>
                  <a:pt x="6219" y="6310"/>
                </a:cubicBezTo>
                <a:lnTo>
                  <a:pt x="6161" y="6368"/>
                </a:lnTo>
                <a:lnTo>
                  <a:pt x="6060" y="6440"/>
                </a:lnTo>
                <a:cubicBezTo>
                  <a:pt x="5973" y="6513"/>
                  <a:pt x="5900" y="6571"/>
                  <a:pt x="5813" y="6614"/>
                </a:cubicBezTo>
                <a:lnTo>
                  <a:pt x="5726" y="6672"/>
                </a:lnTo>
                <a:lnTo>
                  <a:pt x="5625" y="6716"/>
                </a:lnTo>
                <a:lnTo>
                  <a:pt x="5538" y="6759"/>
                </a:lnTo>
                <a:lnTo>
                  <a:pt x="5378" y="6817"/>
                </a:lnTo>
                <a:cubicBezTo>
                  <a:pt x="5349" y="6832"/>
                  <a:pt x="5306" y="6846"/>
                  <a:pt x="5277" y="6846"/>
                </a:cubicBezTo>
                <a:cubicBezTo>
                  <a:pt x="5219" y="6875"/>
                  <a:pt x="5146" y="6890"/>
                  <a:pt x="5088" y="6904"/>
                </a:cubicBezTo>
                <a:cubicBezTo>
                  <a:pt x="5045" y="6904"/>
                  <a:pt x="5016" y="6919"/>
                  <a:pt x="4987" y="6919"/>
                </a:cubicBezTo>
                <a:cubicBezTo>
                  <a:pt x="4944" y="6933"/>
                  <a:pt x="4915" y="6933"/>
                  <a:pt x="4886" y="6933"/>
                </a:cubicBezTo>
                <a:cubicBezTo>
                  <a:pt x="4763" y="6944"/>
                  <a:pt x="4640" y="6954"/>
                  <a:pt x="4517" y="6954"/>
                </a:cubicBezTo>
                <a:cubicBezTo>
                  <a:pt x="4466" y="6954"/>
                  <a:pt x="4415" y="6952"/>
                  <a:pt x="4364" y="6948"/>
                </a:cubicBezTo>
                <a:cubicBezTo>
                  <a:pt x="4335" y="6948"/>
                  <a:pt x="4306" y="6933"/>
                  <a:pt x="4277" y="6933"/>
                </a:cubicBezTo>
                <a:cubicBezTo>
                  <a:pt x="4233" y="6933"/>
                  <a:pt x="4204" y="6933"/>
                  <a:pt x="4175" y="6919"/>
                </a:cubicBezTo>
                <a:cubicBezTo>
                  <a:pt x="4132" y="6919"/>
                  <a:pt x="4103" y="6904"/>
                  <a:pt x="4074" y="6904"/>
                </a:cubicBezTo>
                <a:cubicBezTo>
                  <a:pt x="3958" y="6875"/>
                  <a:pt x="3842" y="6846"/>
                  <a:pt x="3726" y="6803"/>
                </a:cubicBezTo>
                <a:cubicBezTo>
                  <a:pt x="3697" y="6788"/>
                  <a:pt x="3668" y="6788"/>
                  <a:pt x="3624" y="6774"/>
                </a:cubicBezTo>
                <a:lnTo>
                  <a:pt x="3523" y="6730"/>
                </a:lnTo>
                <a:lnTo>
                  <a:pt x="3508" y="6730"/>
                </a:lnTo>
                <a:cubicBezTo>
                  <a:pt x="3479" y="6716"/>
                  <a:pt x="3450" y="6701"/>
                  <a:pt x="3407" y="6687"/>
                </a:cubicBezTo>
                <a:cubicBezTo>
                  <a:pt x="3349" y="6643"/>
                  <a:pt x="3277" y="6600"/>
                  <a:pt x="3219" y="6556"/>
                </a:cubicBezTo>
                <a:cubicBezTo>
                  <a:pt x="3175" y="6542"/>
                  <a:pt x="3146" y="6527"/>
                  <a:pt x="3117" y="6498"/>
                </a:cubicBezTo>
                <a:lnTo>
                  <a:pt x="3045" y="6440"/>
                </a:lnTo>
                <a:cubicBezTo>
                  <a:pt x="3001" y="6411"/>
                  <a:pt x="2972" y="6368"/>
                  <a:pt x="2929" y="6339"/>
                </a:cubicBezTo>
                <a:cubicBezTo>
                  <a:pt x="2900" y="6310"/>
                  <a:pt x="2871" y="6281"/>
                  <a:pt x="2827" y="6237"/>
                </a:cubicBezTo>
                <a:lnTo>
                  <a:pt x="2755" y="6151"/>
                </a:lnTo>
                <a:cubicBezTo>
                  <a:pt x="2653" y="6049"/>
                  <a:pt x="2581" y="5933"/>
                  <a:pt x="2494" y="5817"/>
                </a:cubicBezTo>
                <a:cubicBezTo>
                  <a:pt x="2479" y="5774"/>
                  <a:pt x="2465" y="5745"/>
                  <a:pt x="2436" y="5716"/>
                </a:cubicBezTo>
                <a:cubicBezTo>
                  <a:pt x="2421" y="5672"/>
                  <a:pt x="2392" y="5629"/>
                  <a:pt x="2378" y="5600"/>
                </a:cubicBezTo>
                <a:cubicBezTo>
                  <a:pt x="2363" y="5556"/>
                  <a:pt x="2363" y="5556"/>
                  <a:pt x="2349" y="5527"/>
                </a:cubicBezTo>
                <a:cubicBezTo>
                  <a:pt x="2349" y="5513"/>
                  <a:pt x="2334" y="5498"/>
                  <a:pt x="2334" y="5484"/>
                </a:cubicBezTo>
                <a:cubicBezTo>
                  <a:pt x="2334" y="5469"/>
                  <a:pt x="2320" y="5440"/>
                  <a:pt x="2305" y="5426"/>
                </a:cubicBezTo>
                <a:cubicBezTo>
                  <a:pt x="2305" y="5397"/>
                  <a:pt x="2291" y="5368"/>
                  <a:pt x="2276" y="5339"/>
                </a:cubicBezTo>
                <a:cubicBezTo>
                  <a:pt x="2276" y="5339"/>
                  <a:pt x="2276" y="5324"/>
                  <a:pt x="2276" y="5310"/>
                </a:cubicBezTo>
                <a:cubicBezTo>
                  <a:pt x="2262" y="5281"/>
                  <a:pt x="2247" y="5252"/>
                  <a:pt x="2247" y="5223"/>
                </a:cubicBezTo>
                <a:cubicBezTo>
                  <a:pt x="2233" y="5165"/>
                  <a:pt x="2218" y="5121"/>
                  <a:pt x="2204" y="5063"/>
                </a:cubicBezTo>
                <a:cubicBezTo>
                  <a:pt x="2204" y="5034"/>
                  <a:pt x="2189" y="5005"/>
                  <a:pt x="2189" y="4976"/>
                </a:cubicBezTo>
                <a:cubicBezTo>
                  <a:pt x="2175" y="4918"/>
                  <a:pt x="2160" y="4860"/>
                  <a:pt x="2160" y="4802"/>
                </a:cubicBezTo>
                <a:cubicBezTo>
                  <a:pt x="2160" y="4730"/>
                  <a:pt x="2146" y="4643"/>
                  <a:pt x="2146" y="4556"/>
                </a:cubicBezTo>
                <a:cubicBezTo>
                  <a:pt x="2146" y="4484"/>
                  <a:pt x="2160" y="4397"/>
                  <a:pt x="2160" y="4310"/>
                </a:cubicBezTo>
                <a:cubicBezTo>
                  <a:pt x="2160" y="4310"/>
                  <a:pt x="2160" y="4295"/>
                  <a:pt x="2160" y="4295"/>
                </a:cubicBezTo>
                <a:cubicBezTo>
                  <a:pt x="2160" y="4252"/>
                  <a:pt x="2175" y="4208"/>
                  <a:pt x="2175" y="4179"/>
                </a:cubicBezTo>
                <a:cubicBezTo>
                  <a:pt x="2189" y="4136"/>
                  <a:pt x="2189" y="4092"/>
                  <a:pt x="2204" y="4049"/>
                </a:cubicBezTo>
                <a:cubicBezTo>
                  <a:pt x="2218" y="3962"/>
                  <a:pt x="2247" y="3889"/>
                  <a:pt x="2262" y="3802"/>
                </a:cubicBezTo>
                <a:lnTo>
                  <a:pt x="2305" y="3715"/>
                </a:lnTo>
                <a:cubicBezTo>
                  <a:pt x="2305" y="3686"/>
                  <a:pt x="2320" y="3657"/>
                  <a:pt x="2334" y="3643"/>
                </a:cubicBezTo>
                <a:cubicBezTo>
                  <a:pt x="2334" y="3614"/>
                  <a:pt x="2349" y="3599"/>
                  <a:pt x="2349" y="3585"/>
                </a:cubicBezTo>
                <a:cubicBezTo>
                  <a:pt x="2363" y="3570"/>
                  <a:pt x="2378" y="3541"/>
                  <a:pt x="2378" y="3527"/>
                </a:cubicBezTo>
                <a:cubicBezTo>
                  <a:pt x="2407" y="3454"/>
                  <a:pt x="2450" y="3396"/>
                  <a:pt x="2479" y="3338"/>
                </a:cubicBezTo>
                <a:lnTo>
                  <a:pt x="2537" y="3251"/>
                </a:lnTo>
                <a:lnTo>
                  <a:pt x="2581" y="3179"/>
                </a:lnTo>
                <a:cubicBezTo>
                  <a:pt x="2610" y="3135"/>
                  <a:pt x="2639" y="3106"/>
                  <a:pt x="2668" y="3077"/>
                </a:cubicBezTo>
                <a:cubicBezTo>
                  <a:pt x="2697" y="3034"/>
                  <a:pt x="2711" y="3005"/>
                  <a:pt x="2740" y="2976"/>
                </a:cubicBezTo>
                <a:cubicBezTo>
                  <a:pt x="2769" y="2947"/>
                  <a:pt x="2798" y="2918"/>
                  <a:pt x="2827" y="2874"/>
                </a:cubicBezTo>
                <a:cubicBezTo>
                  <a:pt x="2987" y="2730"/>
                  <a:pt x="3146" y="2599"/>
                  <a:pt x="3334" y="2483"/>
                </a:cubicBezTo>
                <a:lnTo>
                  <a:pt x="3421" y="2440"/>
                </a:lnTo>
                <a:lnTo>
                  <a:pt x="3508" y="2396"/>
                </a:lnTo>
                <a:lnTo>
                  <a:pt x="3610" y="2353"/>
                </a:lnTo>
                <a:cubicBezTo>
                  <a:pt x="3653" y="2324"/>
                  <a:pt x="3711" y="2309"/>
                  <a:pt x="3769" y="2280"/>
                </a:cubicBezTo>
                <a:cubicBezTo>
                  <a:pt x="3798" y="2266"/>
                  <a:pt x="3827" y="2266"/>
                  <a:pt x="3856" y="2251"/>
                </a:cubicBezTo>
                <a:lnTo>
                  <a:pt x="3958" y="2222"/>
                </a:lnTo>
                <a:cubicBezTo>
                  <a:pt x="4016" y="2208"/>
                  <a:pt x="4088" y="2193"/>
                  <a:pt x="4161" y="2193"/>
                </a:cubicBezTo>
                <a:lnTo>
                  <a:pt x="4262" y="2179"/>
                </a:lnTo>
                <a:lnTo>
                  <a:pt x="4364" y="2164"/>
                </a:lnTo>
                <a:cubicBezTo>
                  <a:pt x="4429" y="2157"/>
                  <a:pt x="4494" y="2153"/>
                  <a:pt x="4561" y="2153"/>
                </a:cubicBezTo>
                <a:close/>
                <a:moveTo>
                  <a:pt x="4588" y="1"/>
                </a:moveTo>
                <a:cubicBezTo>
                  <a:pt x="4422" y="1"/>
                  <a:pt x="4255" y="12"/>
                  <a:pt x="4088" y="33"/>
                </a:cubicBezTo>
                <a:cubicBezTo>
                  <a:pt x="3827" y="62"/>
                  <a:pt x="3624" y="309"/>
                  <a:pt x="3653" y="570"/>
                </a:cubicBezTo>
                <a:lnTo>
                  <a:pt x="3653" y="613"/>
                </a:lnTo>
                <a:cubicBezTo>
                  <a:pt x="3653" y="642"/>
                  <a:pt x="3653" y="657"/>
                  <a:pt x="3653" y="686"/>
                </a:cubicBezTo>
                <a:cubicBezTo>
                  <a:pt x="3653" y="874"/>
                  <a:pt x="3552" y="1048"/>
                  <a:pt x="3378" y="1135"/>
                </a:cubicBezTo>
                <a:lnTo>
                  <a:pt x="3334" y="1149"/>
                </a:lnTo>
                <a:lnTo>
                  <a:pt x="3190" y="1207"/>
                </a:lnTo>
                <a:lnTo>
                  <a:pt x="3059" y="1265"/>
                </a:lnTo>
                <a:lnTo>
                  <a:pt x="3030" y="1280"/>
                </a:lnTo>
                <a:cubicBezTo>
                  <a:pt x="2964" y="1306"/>
                  <a:pt x="2895" y="1319"/>
                  <a:pt x="2827" y="1319"/>
                </a:cubicBezTo>
                <a:cubicBezTo>
                  <a:pt x="2673" y="1319"/>
                  <a:pt x="2526" y="1252"/>
                  <a:pt x="2436" y="1121"/>
                </a:cubicBezTo>
                <a:cubicBezTo>
                  <a:pt x="2336" y="985"/>
                  <a:pt x="2185" y="917"/>
                  <a:pt x="2030" y="917"/>
                </a:cubicBezTo>
                <a:cubicBezTo>
                  <a:pt x="1937" y="917"/>
                  <a:pt x="1841" y="941"/>
                  <a:pt x="1754" y="990"/>
                </a:cubicBezTo>
                <a:lnTo>
                  <a:pt x="1711" y="1019"/>
                </a:lnTo>
                <a:cubicBezTo>
                  <a:pt x="1465" y="1222"/>
                  <a:pt x="1233" y="1454"/>
                  <a:pt x="1030" y="1715"/>
                </a:cubicBezTo>
                <a:cubicBezTo>
                  <a:pt x="928" y="1845"/>
                  <a:pt x="885" y="2005"/>
                  <a:pt x="943" y="2164"/>
                </a:cubicBezTo>
                <a:cubicBezTo>
                  <a:pt x="957" y="2208"/>
                  <a:pt x="972" y="2251"/>
                  <a:pt x="1001" y="2295"/>
                </a:cubicBezTo>
                <a:cubicBezTo>
                  <a:pt x="1015" y="2324"/>
                  <a:pt x="1044" y="2367"/>
                  <a:pt x="1073" y="2382"/>
                </a:cubicBezTo>
                <a:lnTo>
                  <a:pt x="1117" y="2425"/>
                </a:lnTo>
                <a:cubicBezTo>
                  <a:pt x="1305" y="2570"/>
                  <a:pt x="1378" y="2817"/>
                  <a:pt x="1276" y="3034"/>
                </a:cubicBezTo>
                <a:cubicBezTo>
                  <a:pt x="1233" y="3135"/>
                  <a:pt x="1189" y="3237"/>
                  <a:pt x="1146" y="3338"/>
                </a:cubicBezTo>
                <a:cubicBezTo>
                  <a:pt x="1131" y="3396"/>
                  <a:pt x="1102" y="3454"/>
                  <a:pt x="1059" y="3498"/>
                </a:cubicBezTo>
                <a:cubicBezTo>
                  <a:pt x="1030" y="3527"/>
                  <a:pt x="1001" y="3541"/>
                  <a:pt x="972" y="3570"/>
                </a:cubicBezTo>
                <a:cubicBezTo>
                  <a:pt x="943" y="3585"/>
                  <a:pt x="899" y="3599"/>
                  <a:pt x="870" y="3614"/>
                </a:cubicBezTo>
                <a:cubicBezTo>
                  <a:pt x="841" y="3628"/>
                  <a:pt x="827" y="3643"/>
                  <a:pt x="798" y="3643"/>
                </a:cubicBezTo>
                <a:cubicBezTo>
                  <a:pt x="769" y="3650"/>
                  <a:pt x="740" y="3654"/>
                  <a:pt x="711" y="3654"/>
                </a:cubicBezTo>
                <a:cubicBezTo>
                  <a:pt x="682" y="3654"/>
                  <a:pt x="653" y="3650"/>
                  <a:pt x="624" y="3643"/>
                </a:cubicBezTo>
                <a:lnTo>
                  <a:pt x="450" y="3643"/>
                </a:lnTo>
                <a:cubicBezTo>
                  <a:pt x="232" y="3686"/>
                  <a:pt x="73" y="3860"/>
                  <a:pt x="44" y="4078"/>
                </a:cubicBezTo>
                <a:cubicBezTo>
                  <a:pt x="0" y="4397"/>
                  <a:pt x="0" y="4730"/>
                  <a:pt x="44" y="5049"/>
                </a:cubicBezTo>
                <a:cubicBezTo>
                  <a:pt x="70" y="5305"/>
                  <a:pt x="277" y="5494"/>
                  <a:pt x="525" y="5494"/>
                </a:cubicBezTo>
                <a:cubicBezTo>
                  <a:pt x="557" y="5494"/>
                  <a:pt x="590" y="5490"/>
                  <a:pt x="624" y="5484"/>
                </a:cubicBezTo>
                <a:lnTo>
                  <a:pt x="696" y="5484"/>
                </a:lnTo>
                <a:cubicBezTo>
                  <a:pt x="798" y="5484"/>
                  <a:pt x="885" y="5527"/>
                  <a:pt x="972" y="5571"/>
                </a:cubicBezTo>
                <a:cubicBezTo>
                  <a:pt x="1001" y="5585"/>
                  <a:pt x="1015" y="5614"/>
                  <a:pt x="1030" y="5629"/>
                </a:cubicBezTo>
                <a:cubicBezTo>
                  <a:pt x="1088" y="5672"/>
                  <a:pt x="1131" y="5730"/>
                  <a:pt x="1160" y="5803"/>
                </a:cubicBezTo>
                <a:cubicBezTo>
                  <a:pt x="1189" y="5904"/>
                  <a:pt x="1233" y="6006"/>
                  <a:pt x="1276" y="6107"/>
                </a:cubicBezTo>
                <a:cubicBezTo>
                  <a:pt x="1378" y="6310"/>
                  <a:pt x="1320" y="6527"/>
                  <a:pt x="1175" y="6672"/>
                </a:cubicBezTo>
                <a:lnTo>
                  <a:pt x="1117" y="6716"/>
                </a:lnTo>
                <a:cubicBezTo>
                  <a:pt x="1073" y="6745"/>
                  <a:pt x="1030" y="6788"/>
                  <a:pt x="1001" y="6846"/>
                </a:cubicBezTo>
                <a:cubicBezTo>
                  <a:pt x="972" y="6875"/>
                  <a:pt x="957" y="6919"/>
                  <a:pt x="943" y="6977"/>
                </a:cubicBezTo>
                <a:cubicBezTo>
                  <a:pt x="943" y="6991"/>
                  <a:pt x="943" y="7006"/>
                  <a:pt x="928" y="7020"/>
                </a:cubicBezTo>
                <a:lnTo>
                  <a:pt x="928" y="7064"/>
                </a:lnTo>
                <a:cubicBezTo>
                  <a:pt x="928" y="7078"/>
                  <a:pt x="928" y="7093"/>
                  <a:pt x="928" y="7107"/>
                </a:cubicBezTo>
                <a:lnTo>
                  <a:pt x="928" y="7122"/>
                </a:lnTo>
                <a:lnTo>
                  <a:pt x="928" y="7194"/>
                </a:lnTo>
                <a:cubicBezTo>
                  <a:pt x="943" y="7223"/>
                  <a:pt x="943" y="7238"/>
                  <a:pt x="957" y="7267"/>
                </a:cubicBezTo>
                <a:cubicBezTo>
                  <a:pt x="957" y="7267"/>
                  <a:pt x="957" y="7281"/>
                  <a:pt x="957" y="7281"/>
                </a:cubicBezTo>
                <a:cubicBezTo>
                  <a:pt x="972" y="7296"/>
                  <a:pt x="972" y="7325"/>
                  <a:pt x="986" y="7339"/>
                </a:cubicBezTo>
                <a:lnTo>
                  <a:pt x="986" y="7354"/>
                </a:lnTo>
                <a:cubicBezTo>
                  <a:pt x="1001" y="7368"/>
                  <a:pt x="1001" y="7383"/>
                  <a:pt x="1015" y="7397"/>
                </a:cubicBezTo>
                <a:cubicBezTo>
                  <a:pt x="1218" y="7658"/>
                  <a:pt x="1450" y="7890"/>
                  <a:pt x="1711" y="8093"/>
                </a:cubicBezTo>
                <a:cubicBezTo>
                  <a:pt x="1796" y="8166"/>
                  <a:pt x="1901" y="8198"/>
                  <a:pt x="2001" y="8198"/>
                </a:cubicBezTo>
                <a:cubicBezTo>
                  <a:pt x="2021" y="8198"/>
                  <a:pt x="2040" y="8197"/>
                  <a:pt x="2059" y="8194"/>
                </a:cubicBezTo>
                <a:cubicBezTo>
                  <a:pt x="2102" y="8194"/>
                  <a:pt x="2146" y="8180"/>
                  <a:pt x="2189" y="8165"/>
                </a:cubicBezTo>
                <a:cubicBezTo>
                  <a:pt x="2291" y="8136"/>
                  <a:pt x="2363" y="8078"/>
                  <a:pt x="2421" y="8006"/>
                </a:cubicBezTo>
                <a:lnTo>
                  <a:pt x="2465" y="7948"/>
                </a:lnTo>
                <a:cubicBezTo>
                  <a:pt x="2523" y="7905"/>
                  <a:pt x="2581" y="7861"/>
                  <a:pt x="2653" y="7832"/>
                </a:cubicBezTo>
                <a:lnTo>
                  <a:pt x="2827" y="7789"/>
                </a:lnTo>
                <a:cubicBezTo>
                  <a:pt x="2900" y="7803"/>
                  <a:pt x="2972" y="7818"/>
                  <a:pt x="3030" y="7847"/>
                </a:cubicBezTo>
                <a:cubicBezTo>
                  <a:pt x="3132" y="7890"/>
                  <a:pt x="3233" y="7933"/>
                  <a:pt x="3334" y="7962"/>
                </a:cubicBezTo>
                <a:cubicBezTo>
                  <a:pt x="3421" y="8006"/>
                  <a:pt x="3508" y="8064"/>
                  <a:pt x="3566" y="8151"/>
                </a:cubicBezTo>
                <a:cubicBezTo>
                  <a:pt x="3581" y="8180"/>
                  <a:pt x="3610" y="8209"/>
                  <a:pt x="3610" y="8252"/>
                </a:cubicBezTo>
                <a:cubicBezTo>
                  <a:pt x="3653" y="8325"/>
                  <a:pt x="3653" y="8412"/>
                  <a:pt x="3639" y="8499"/>
                </a:cubicBezTo>
                <a:cubicBezTo>
                  <a:pt x="3610" y="8760"/>
                  <a:pt x="3769" y="9006"/>
                  <a:pt x="4030" y="9064"/>
                </a:cubicBezTo>
                <a:lnTo>
                  <a:pt x="4074" y="9064"/>
                </a:lnTo>
                <a:cubicBezTo>
                  <a:pt x="4248" y="9079"/>
                  <a:pt x="4407" y="9093"/>
                  <a:pt x="4567" y="9093"/>
                </a:cubicBezTo>
                <a:cubicBezTo>
                  <a:pt x="4726" y="9093"/>
                  <a:pt x="4900" y="9079"/>
                  <a:pt x="5059" y="9064"/>
                </a:cubicBezTo>
                <a:cubicBezTo>
                  <a:pt x="5175" y="9050"/>
                  <a:pt x="5277" y="9006"/>
                  <a:pt x="5364" y="8919"/>
                </a:cubicBezTo>
                <a:cubicBezTo>
                  <a:pt x="5393" y="8876"/>
                  <a:pt x="5422" y="8847"/>
                  <a:pt x="5436" y="8803"/>
                </a:cubicBezTo>
                <a:cubicBezTo>
                  <a:pt x="5451" y="8789"/>
                  <a:pt x="5465" y="8774"/>
                  <a:pt x="5465" y="8745"/>
                </a:cubicBezTo>
                <a:cubicBezTo>
                  <a:pt x="5494" y="8673"/>
                  <a:pt x="5509" y="8586"/>
                  <a:pt x="5494" y="8499"/>
                </a:cubicBezTo>
                <a:cubicBezTo>
                  <a:pt x="5494" y="8470"/>
                  <a:pt x="5494" y="8441"/>
                  <a:pt x="5494" y="8426"/>
                </a:cubicBezTo>
                <a:cubicBezTo>
                  <a:pt x="5494" y="8209"/>
                  <a:pt x="5625" y="8020"/>
                  <a:pt x="5813" y="7948"/>
                </a:cubicBezTo>
                <a:cubicBezTo>
                  <a:pt x="5915" y="7919"/>
                  <a:pt x="6016" y="7876"/>
                  <a:pt x="6118" y="7832"/>
                </a:cubicBezTo>
                <a:cubicBezTo>
                  <a:pt x="6183" y="7796"/>
                  <a:pt x="6255" y="7778"/>
                  <a:pt x="6328" y="7778"/>
                </a:cubicBezTo>
                <a:cubicBezTo>
                  <a:pt x="6400" y="7778"/>
                  <a:pt x="6473" y="7796"/>
                  <a:pt x="6538" y="7832"/>
                </a:cubicBezTo>
                <a:cubicBezTo>
                  <a:pt x="6582" y="7847"/>
                  <a:pt x="6611" y="7876"/>
                  <a:pt x="6639" y="7890"/>
                </a:cubicBezTo>
                <a:cubicBezTo>
                  <a:pt x="6654" y="7905"/>
                  <a:pt x="6668" y="7919"/>
                  <a:pt x="6683" y="7933"/>
                </a:cubicBezTo>
                <a:cubicBezTo>
                  <a:pt x="6697" y="7948"/>
                  <a:pt x="6712" y="7962"/>
                  <a:pt x="6726" y="7977"/>
                </a:cubicBezTo>
                <a:cubicBezTo>
                  <a:pt x="6817" y="8113"/>
                  <a:pt x="6964" y="8181"/>
                  <a:pt x="7119" y="8181"/>
                </a:cubicBezTo>
                <a:cubicBezTo>
                  <a:pt x="7211" y="8181"/>
                  <a:pt x="7306" y="8156"/>
                  <a:pt x="7393" y="8107"/>
                </a:cubicBezTo>
                <a:lnTo>
                  <a:pt x="7437" y="8078"/>
                </a:lnTo>
                <a:cubicBezTo>
                  <a:pt x="7553" y="7977"/>
                  <a:pt x="7683" y="7861"/>
                  <a:pt x="7799" y="7745"/>
                </a:cubicBezTo>
                <a:cubicBezTo>
                  <a:pt x="7915" y="7629"/>
                  <a:pt x="8017" y="7513"/>
                  <a:pt x="8118" y="7383"/>
                </a:cubicBezTo>
                <a:cubicBezTo>
                  <a:pt x="8220" y="7252"/>
                  <a:pt x="8249" y="7093"/>
                  <a:pt x="8205" y="6933"/>
                </a:cubicBezTo>
                <a:cubicBezTo>
                  <a:pt x="8205" y="6904"/>
                  <a:pt x="8191" y="6890"/>
                  <a:pt x="8176" y="6861"/>
                </a:cubicBezTo>
                <a:cubicBezTo>
                  <a:pt x="8176" y="6846"/>
                  <a:pt x="8162" y="6817"/>
                  <a:pt x="8147" y="6803"/>
                </a:cubicBezTo>
                <a:cubicBezTo>
                  <a:pt x="8133" y="6774"/>
                  <a:pt x="8104" y="6745"/>
                  <a:pt x="8075" y="6716"/>
                </a:cubicBezTo>
                <a:lnTo>
                  <a:pt x="8031" y="6672"/>
                </a:lnTo>
                <a:cubicBezTo>
                  <a:pt x="8017" y="6658"/>
                  <a:pt x="8002" y="6658"/>
                  <a:pt x="7988" y="6643"/>
                </a:cubicBezTo>
                <a:cubicBezTo>
                  <a:pt x="7828" y="6498"/>
                  <a:pt x="7785" y="6266"/>
                  <a:pt x="7872" y="6078"/>
                </a:cubicBezTo>
                <a:cubicBezTo>
                  <a:pt x="7915" y="5977"/>
                  <a:pt x="7959" y="5875"/>
                  <a:pt x="8002" y="5774"/>
                </a:cubicBezTo>
                <a:cubicBezTo>
                  <a:pt x="8065" y="5571"/>
                  <a:pt x="8250" y="5446"/>
                  <a:pt x="8449" y="5446"/>
                </a:cubicBezTo>
                <a:cubicBezTo>
                  <a:pt x="8479" y="5446"/>
                  <a:pt x="8509" y="5449"/>
                  <a:pt x="8538" y="5455"/>
                </a:cubicBezTo>
                <a:cubicBezTo>
                  <a:pt x="8558" y="5457"/>
                  <a:pt x="8578" y="5458"/>
                  <a:pt x="8598" y="5458"/>
                </a:cubicBezTo>
                <a:cubicBezTo>
                  <a:pt x="8694" y="5458"/>
                  <a:pt x="8788" y="5430"/>
                  <a:pt x="8872" y="5382"/>
                </a:cubicBezTo>
                <a:cubicBezTo>
                  <a:pt x="8901" y="5368"/>
                  <a:pt x="8915" y="5353"/>
                  <a:pt x="8944" y="5339"/>
                </a:cubicBezTo>
                <a:lnTo>
                  <a:pt x="8973" y="5295"/>
                </a:lnTo>
                <a:cubicBezTo>
                  <a:pt x="8988" y="5295"/>
                  <a:pt x="8988" y="5281"/>
                  <a:pt x="9002" y="5266"/>
                </a:cubicBezTo>
                <a:cubicBezTo>
                  <a:pt x="9060" y="5194"/>
                  <a:pt x="9104" y="5107"/>
                  <a:pt x="9104" y="5020"/>
                </a:cubicBezTo>
                <a:cubicBezTo>
                  <a:pt x="9147" y="4686"/>
                  <a:pt x="9147" y="4368"/>
                  <a:pt x="9104" y="4034"/>
                </a:cubicBezTo>
                <a:lnTo>
                  <a:pt x="9104" y="4063"/>
                </a:lnTo>
                <a:cubicBezTo>
                  <a:pt x="9104" y="4020"/>
                  <a:pt x="9089" y="3962"/>
                  <a:pt x="9075" y="3918"/>
                </a:cubicBezTo>
                <a:cubicBezTo>
                  <a:pt x="9060" y="3889"/>
                  <a:pt x="9046" y="3875"/>
                  <a:pt x="9031" y="3846"/>
                </a:cubicBezTo>
                <a:cubicBezTo>
                  <a:pt x="9017" y="3817"/>
                  <a:pt x="9002" y="3802"/>
                  <a:pt x="8973" y="3773"/>
                </a:cubicBezTo>
                <a:lnTo>
                  <a:pt x="8944" y="3744"/>
                </a:lnTo>
                <a:cubicBezTo>
                  <a:pt x="8930" y="3730"/>
                  <a:pt x="8915" y="3730"/>
                  <a:pt x="8915" y="3715"/>
                </a:cubicBezTo>
                <a:lnTo>
                  <a:pt x="8857" y="3686"/>
                </a:lnTo>
                <a:cubicBezTo>
                  <a:pt x="8828" y="3657"/>
                  <a:pt x="8785" y="3643"/>
                  <a:pt x="8741" y="3643"/>
                </a:cubicBezTo>
                <a:lnTo>
                  <a:pt x="8712" y="3628"/>
                </a:lnTo>
                <a:cubicBezTo>
                  <a:pt x="8683" y="3621"/>
                  <a:pt x="8654" y="3617"/>
                  <a:pt x="8625" y="3617"/>
                </a:cubicBezTo>
                <a:cubicBezTo>
                  <a:pt x="8596" y="3617"/>
                  <a:pt x="8567" y="3621"/>
                  <a:pt x="8538" y="3628"/>
                </a:cubicBezTo>
                <a:lnTo>
                  <a:pt x="8422" y="3628"/>
                </a:lnTo>
                <a:cubicBezTo>
                  <a:pt x="8335" y="3614"/>
                  <a:pt x="8249" y="3585"/>
                  <a:pt x="8176" y="3541"/>
                </a:cubicBezTo>
                <a:lnTo>
                  <a:pt x="8133" y="3512"/>
                </a:lnTo>
                <a:cubicBezTo>
                  <a:pt x="8118" y="3498"/>
                  <a:pt x="8104" y="3483"/>
                  <a:pt x="8104" y="3469"/>
                </a:cubicBezTo>
                <a:cubicBezTo>
                  <a:pt x="8075" y="3454"/>
                  <a:pt x="8060" y="3425"/>
                  <a:pt x="8046" y="3411"/>
                </a:cubicBezTo>
                <a:lnTo>
                  <a:pt x="8017" y="3353"/>
                </a:lnTo>
                <a:cubicBezTo>
                  <a:pt x="8002" y="3338"/>
                  <a:pt x="8002" y="3324"/>
                  <a:pt x="8002" y="3309"/>
                </a:cubicBezTo>
                <a:cubicBezTo>
                  <a:pt x="8002" y="3295"/>
                  <a:pt x="7988" y="3295"/>
                  <a:pt x="7988" y="3280"/>
                </a:cubicBezTo>
                <a:cubicBezTo>
                  <a:pt x="7959" y="3179"/>
                  <a:pt x="7915" y="3092"/>
                  <a:pt x="7872" y="3005"/>
                </a:cubicBezTo>
                <a:cubicBezTo>
                  <a:pt x="7872" y="2990"/>
                  <a:pt x="7857" y="2976"/>
                  <a:pt x="7857" y="2961"/>
                </a:cubicBezTo>
                <a:cubicBezTo>
                  <a:pt x="7828" y="2889"/>
                  <a:pt x="7828" y="2817"/>
                  <a:pt x="7828" y="2744"/>
                </a:cubicBezTo>
                <a:cubicBezTo>
                  <a:pt x="7843" y="2701"/>
                  <a:pt x="7857" y="2643"/>
                  <a:pt x="7886" y="2585"/>
                </a:cubicBezTo>
                <a:cubicBezTo>
                  <a:pt x="7901" y="2527"/>
                  <a:pt x="7930" y="2469"/>
                  <a:pt x="7973" y="2425"/>
                </a:cubicBezTo>
                <a:cubicBezTo>
                  <a:pt x="7988" y="2411"/>
                  <a:pt x="8002" y="2396"/>
                  <a:pt x="8017" y="2396"/>
                </a:cubicBezTo>
                <a:lnTo>
                  <a:pt x="8031" y="2396"/>
                </a:lnTo>
                <a:lnTo>
                  <a:pt x="8075" y="2353"/>
                </a:lnTo>
                <a:cubicBezTo>
                  <a:pt x="8118" y="2324"/>
                  <a:pt x="8147" y="2280"/>
                  <a:pt x="8176" y="2237"/>
                </a:cubicBezTo>
                <a:cubicBezTo>
                  <a:pt x="8176" y="2208"/>
                  <a:pt x="8191" y="2193"/>
                  <a:pt x="8205" y="2164"/>
                </a:cubicBezTo>
                <a:cubicBezTo>
                  <a:pt x="8205" y="2150"/>
                  <a:pt x="8220" y="2121"/>
                  <a:pt x="8220" y="2092"/>
                </a:cubicBezTo>
                <a:cubicBezTo>
                  <a:pt x="8249" y="1947"/>
                  <a:pt x="8220" y="1802"/>
                  <a:pt x="8133" y="1686"/>
                </a:cubicBezTo>
                <a:cubicBezTo>
                  <a:pt x="8017" y="1555"/>
                  <a:pt x="7915" y="1439"/>
                  <a:pt x="7799" y="1323"/>
                </a:cubicBezTo>
                <a:cubicBezTo>
                  <a:pt x="7683" y="1207"/>
                  <a:pt x="7567" y="1092"/>
                  <a:pt x="7437" y="990"/>
                </a:cubicBezTo>
                <a:cubicBezTo>
                  <a:pt x="7352" y="926"/>
                  <a:pt x="7244" y="886"/>
                  <a:pt x="7135" y="886"/>
                </a:cubicBezTo>
                <a:cubicBezTo>
                  <a:pt x="7095" y="886"/>
                  <a:pt x="7055" y="891"/>
                  <a:pt x="7016" y="903"/>
                </a:cubicBezTo>
                <a:lnTo>
                  <a:pt x="6958" y="918"/>
                </a:lnTo>
                <a:cubicBezTo>
                  <a:pt x="6886" y="947"/>
                  <a:pt x="6828" y="990"/>
                  <a:pt x="6770" y="1048"/>
                </a:cubicBezTo>
                <a:cubicBezTo>
                  <a:pt x="6755" y="1063"/>
                  <a:pt x="6741" y="1077"/>
                  <a:pt x="6726" y="1092"/>
                </a:cubicBezTo>
                <a:cubicBezTo>
                  <a:pt x="6668" y="1178"/>
                  <a:pt x="6596" y="1236"/>
                  <a:pt x="6509" y="1265"/>
                </a:cubicBezTo>
                <a:cubicBezTo>
                  <a:pt x="6466" y="1280"/>
                  <a:pt x="6437" y="1294"/>
                  <a:pt x="6408" y="1294"/>
                </a:cubicBezTo>
                <a:lnTo>
                  <a:pt x="6263" y="1294"/>
                </a:lnTo>
                <a:cubicBezTo>
                  <a:pt x="6234" y="1294"/>
                  <a:pt x="6205" y="1280"/>
                  <a:pt x="6190" y="1280"/>
                </a:cubicBezTo>
                <a:lnTo>
                  <a:pt x="6132" y="1251"/>
                </a:lnTo>
                <a:lnTo>
                  <a:pt x="6074" y="1222"/>
                </a:lnTo>
                <a:cubicBezTo>
                  <a:pt x="6045" y="1207"/>
                  <a:pt x="6016" y="1193"/>
                  <a:pt x="5987" y="1193"/>
                </a:cubicBezTo>
                <a:cubicBezTo>
                  <a:pt x="5944" y="1178"/>
                  <a:pt x="5871" y="1149"/>
                  <a:pt x="5828" y="1121"/>
                </a:cubicBezTo>
                <a:cubicBezTo>
                  <a:pt x="5625" y="1048"/>
                  <a:pt x="5494" y="845"/>
                  <a:pt x="5509" y="628"/>
                </a:cubicBezTo>
                <a:lnTo>
                  <a:pt x="5509" y="599"/>
                </a:lnTo>
                <a:cubicBezTo>
                  <a:pt x="5552" y="338"/>
                  <a:pt x="5378" y="106"/>
                  <a:pt x="5132" y="48"/>
                </a:cubicBezTo>
                <a:cubicBezTo>
                  <a:pt x="5117" y="33"/>
                  <a:pt x="5103" y="33"/>
                  <a:pt x="5088" y="33"/>
                </a:cubicBezTo>
                <a:cubicBezTo>
                  <a:pt x="4922" y="12"/>
                  <a:pt x="4755" y="1"/>
                  <a:pt x="45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57"/>
          <p:cNvSpPr/>
          <p:nvPr/>
        </p:nvSpPr>
        <p:spPr>
          <a:xfrm>
            <a:off x="1454398" y="757215"/>
            <a:ext cx="6747606" cy="4155682"/>
          </a:xfrm>
          <a:custGeom>
            <a:avLst/>
            <a:gdLst/>
            <a:ahLst/>
            <a:cxnLst/>
            <a:rect l="l" t="t" r="r" b="b"/>
            <a:pathLst>
              <a:path w="42729" h="35317" extrusionOk="0">
                <a:moveTo>
                  <a:pt x="19690" y="1"/>
                </a:moveTo>
                <a:cubicBezTo>
                  <a:pt x="18145" y="1"/>
                  <a:pt x="16885" y="1260"/>
                  <a:pt x="16885" y="2834"/>
                </a:cubicBezTo>
                <a:lnTo>
                  <a:pt x="16885" y="6898"/>
                </a:lnTo>
                <a:cubicBezTo>
                  <a:pt x="16885" y="7356"/>
                  <a:pt x="16513" y="7728"/>
                  <a:pt x="16084" y="7728"/>
                </a:cubicBezTo>
                <a:cubicBezTo>
                  <a:pt x="15626" y="7728"/>
                  <a:pt x="15283" y="7356"/>
                  <a:pt x="15283" y="6898"/>
                </a:cubicBezTo>
                <a:lnTo>
                  <a:pt x="15283" y="6383"/>
                </a:lnTo>
                <a:cubicBezTo>
                  <a:pt x="15283" y="4837"/>
                  <a:pt x="14024" y="3607"/>
                  <a:pt x="12507" y="3607"/>
                </a:cubicBezTo>
                <a:cubicBezTo>
                  <a:pt x="10961" y="3607"/>
                  <a:pt x="9702" y="4837"/>
                  <a:pt x="9702" y="6383"/>
                </a:cubicBezTo>
                <a:lnTo>
                  <a:pt x="9702" y="16800"/>
                </a:lnTo>
                <a:cubicBezTo>
                  <a:pt x="9702" y="17201"/>
                  <a:pt x="9387" y="17515"/>
                  <a:pt x="8987" y="17515"/>
                </a:cubicBezTo>
                <a:cubicBezTo>
                  <a:pt x="8615" y="17515"/>
                  <a:pt x="8271" y="17201"/>
                  <a:pt x="8271" y="16800"/>
                </a:cubicBezTo>
                <a:lnTo>
                  <a:pt x="8271" y="16113"/>
                </a:lnTo>
                <a:cubicBezTo>
                  <a:pt x="8271" y="15026"/>
                  <a:pt x="7413" y="14138"/>
                  <a:pt x="6325" y="14138"/>
                </a:cubicBezTo>
                <a:cubicBezTo>
                  <a:pt x="5237" y="14138"/>
                  <a:pt x="4350" y="15026"/>
                  <a:pt x="4379" y="16113"/>
                </a:cubicBezTo>
                <a:lnTo>
                  <a:pt x="4379" y="22467"/>
                </a:lnTo>
                <a:cubicBezTo>
                  <a:pt x="4379" y="22839"/>
                  <a:pt x="4035" y="23182"/>
                  <a:pt x="3663" y="23182"/>
                </a:cubicBezTo>
                <a:cubicBezTo>
                  <a:pt x="3263" y="23182"/>
                  <a:pt x="2948" y="22839"/>
                  <a:pt x="2948" y="22467"/>
                </a:cubicBezTo>
                <a:cubicBezTo>
                  <a:pt x="2948" y="21637"/>
                  <a:pt x="2261" y="20978"/>
                  <a:pt x="1460" y="20978"/>
                </a:cubicBezTo>
                <a:cubicBezTo>
                  <a:pt x="658" y="20978"/>
                  <a:pt x="0" y="21637"/>
                  <a:pt x="0" y="22467"/>
                </a:cubicBezTo>
                <a:lnTo>
                  <a:pt x="0" y="35317"/>
                </a:lnTo>
                <a:lnTo>
                  <a:pt x="42729" y="35317"/>
                </a:lnTo>
                <a:lnTo>
                  <a:pt x="42729" y="22839"/>
                </a:lnTo>
                <a:cubicBezTo>
                  <a:pt x="42729" y="21808"/>
                  <a:pt x="41899" y="20978"/>
                  <a:pt x="40897" y="20978"/>
                </a:cubicBezTo>
                <a:cubicBezTo>
                  <a:pt x="39867" y="20978"/>
                  <a:pt x="39037" y="21808"/>
                  <a:pt x="39037" y="22839"/>
                </a:cubicBezTo>
                <a:lnTo>
                  <a:pt x="39037" y="23497"/>
                </a:lnTo>
                <a:cubicBezTo>
                  <a:pt x="39037" y="23955"/>
                  <a:pt x="38665" y="24298"/>
                  <a:pt x="38235" y="24298"/>
                </a:cubicBezTo>
                <a:cubicBezTo>
                  <a:pt x="37806" y="24298"/>
                  <a:pt x="37434" y="23955"/>
                  <a:pt x="37434" y="23497"/>
                </a:cubicBezTo>
                <a:lnTo>
                  <a:pt x="37434" y="10990"/>
                </a:lnTo>
                <a:cubicBezTo>
                  <a:pt x="37434" y="9702"/>
                  <a:pt x="36375" y="8644"/>
                  <a:pt x="35087" y="8644"/>
                </a:cubicBezTo>
                <a:cubicBezTo>
                  <a:pt x="33799" y="8644"/>
                  <a:pt x="32741" y="9702"/>
                  <a:pt x="32741" y="10990"/>
                </a:cubicBezTo>
                <a:lnTo>
                  <a:pt x="32741" y="11763"/>
                </a:lnTo>
                <a:cubicBezTo>
                  <a:pt x="32741" y="12479"/>
                  <a:pt x="32168" y="13022"/>
                  <a:pt x="31481" y="13022"/>
                </a:cubicBezTo>
                <a:cubicBezTo>
                  <a:pt x="30766" y="13022"/>
                  <a:pt x="30222" y="12479"/>
                  <a:pt x="30222" y="11763"/>
                </a:cubicBezTo>
                <a:lnTo>
                  <a:pt x="30222" y="5324"/>
                </a:lnTo>
                <a:cubicBezTo>
                  <a:pt x="30222" y="3807"/>
                  <a:pt x="28963" y="2548"/>
                  <a:pt x="27446" y="2548"/>
                </a:cubicBezTo>
                <a:cubicBezTo>
                  <a:pt x="25901" y="2548"/>
                  <a:pt x="24641" y="3807"/>
                  <a:pt x="24641" y="5324"/>
                </a:cubicBezTo>
                <a:lnTo>
                  <a:pt x="24641" y="5696"/>
                </a:lnTo>
                <a:cubicBezTo>
                  <a:pt x="24641" y="6268"/>
                  <a:pt x="24155" y="6755"/>
                  <a:pt x="23582" y="6755"/>
                </a:cubicBezTo>
                <a:cubicBezTo>
                  <a:pt x="22981" y="6755"/>
                  <a:pt x="22495" y="6268"/>
                  <a:pt x="22495" y="5696"/>
                </a:cubicBezTo>
                <a:lnTo>
                  <a:pt x="22495" y="2834"/>
                </a:lnTo>
                <a:cubicBezTo>
                  <a:pt x="22495" y="1260"/>
                  <a:pt x="21236" y="1"/>
                  <a:pt x="1969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57"/>
          <p:cNvSpPr/>
          <p:nvPr/>
        </p:nvSpPr>
        <p:spPr>
          <a:xfrm>
            <a:off x="1610469" y="4475992"/>
            <a:ext cx="5591611" cy="114699"/>
          </a:xfrm>
          <a:custGeom>
            <a:avLst/>
            <a:gdLst/>
            <a:ahLst/>
            <a:cxnLst/>
            <a:rect l="l" t="t" r="r" b="b"/>
            <a:pathLst>
              <a:path w="44847" h="974" extrusionOk="0">
                <a:moveTo>
                  <a:pt x="659" y="1"/>
                </a:moveTo>
                <a:cubicBezTo>
                  <a:pt x="1" y="1"/>
                  <a:pt x="1" y="974"/>
                  <a:pt x="659" y="974"/>
                </a:cubicBezTo>
                <a:lnTo>
                  <a:pt x="44360" y="974"/>
                </a:lnTo>
                <a:cubicBezTo>
                  <a:pt x="44618" y="974"/>
                  <a:pt x="44847" y="745"/>
                  <a:pt x="44847" y="487"/>
                </a:cubicBezTo>
                <a:cubicBezTo>
                  <a:pt x="44847" y="201"/>
                  <a:pt x="44618" y="1"/>
                  <a:pt x="4436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57"/>
          <p:cNvSpPr/>
          <p:nvPr/>
        </p:nvSpPr>
        <p:spPr>
          <a:xfrm>
            <a:off x="1529956" y="4106982"/>
            <a:ext cx="2444389" cy="118115"/>
          </a:xfrm>
          <a:custGeom>
            <a:avLst/>
            <a:gdLst/>
            <a:ahLst/>
            <a:cxnLst/>
            <a:rect l="l" t="t" r="r" b="b"/>
            <a:pathLst>
              <a:path w="19605" h="1003" extrusionOk="0">
                <a:moveTo>
                  <a:pt x="659" y="1"/>
                </a:moveTo>
                <a:cubicBezTo>
                  <a:pt x="1" y="1"/>
                  <a:pt x="1" y="1003"/>
                  <a:pt x="659" y="1003"/>
                </a:cubicBezTo>
                <a:lnTo>
                  <a:pt x="19605" y="1003"/>
                </a:lnTo>
                <a:lnTo>
                  <a:pt x="1960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57"/>
          <p:cNvSpPr/>
          <p:nvPr/>
        </p:nvSpPr>
        <p:spPr>
          <a:xfrm>
            <a:off x="3215311" y="4061474"/>
            <a:ext cx="267692" cy="230107"/>
          </a:xfrm>
          <a:custGeom>
            <a:avLst/>
            <a:gdLst/>
            <a:ahLst/>
            <a:cxnLst/>
            <a:rect l="l" t="t" r="r" b="b"/>
            <a:pathLst>
              <a:path w="2147" h="1954" extrusionOk="0">
                <a:moveTo>
                  <a:pt x="1073" y="0"/>
                </a:moveTo>
                <a:cubicBezTo>
                  <a:pt x="823" y="0"/>
                  <a:pt x="573" y="100"/>
                  <a:pt x="372" y="301"/>
                </a:cubicBezTo>
                <a:cubicBezTo>
                  <a:pt x="0" y="673"/>
                  <a:pt x="0" y="1302"/>
                  <a:pt x="372" y="1674"/>
                </a:cubicBezTo>
                <a:cubicBezTo>
                  <a:pt x="573" y="1860"/>
                  <a:pt x="823" y="1953"/>
                  <a:pt x="1073" y="1953"/>
                </a:cubicBezTo>
                <a:cubicBezTo>
                  <a:pt x="1324" y="1953"/>
                  <a:pt x="1574" y="1860"/>
                  <a:pt x="1775" y="1674"/>
                </a:cubicBezTo>
                <a:cubicBezTo>
                  <a:pt x="2147" y="1302"/>
                  <a:pt x="2147" y="673"/>
                  <a:pt x="1775" y="301"/>
                </a:cubicBezTo>
                <a:cubicBezTo>
                  <a:pt x="1574" y="100"/>
                  <a:pt x="1324" y="0"/>
                  <a:pt x="10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57"/>
          <p:cNvSpPr/>
          <p:nvPr/>
        </p:nvSpPr>
        <p:spPr>
          <a:xfrm>
            <a:off x="2293130" y="1587296"/>
            <a:ext cx="4540139" cy="2871417"/>
          </a:xfrm>
          <a:custGeom>
            <a:avLst/>
            <a:gdLst/>
            <a:ahLst/>
            <a:cxnLst/>
            <a:rect l="l" t="t" r="r" b="b"/>
            <a:pathLst>
              <a:path w="30338" h="19691" extrusionOk="0">
                <a:moveTo>
                  <a:pt x="3292" y="1"/>
                </a:moveTo>
                <a:cubicBezTo>
                  <a:pt x="1461" y="1"/>
                  <a:pt x="1" y="1461"/>
                  <a:pt x="1" y="3264"/>
                </a:cubicBezTo>
                <a:lnTo>
                  <a:pt x="1" y="16400"/>
                </a:lnTo>
                <a:cubicBezTo>
                  <a:pt x="1" y="18203"/>
                  <a:pt x="1461" y="19691"/>
                  <a:pt x="3292" y="19691"/>
                </a:cubicBezTo>
                <a:lnTo>
                  <a:pt x="27075" y="19691"/>
                </a:lnTo>
                <a:cubicBezTo>
                  <a:pt x="28878" y="19691"/>
                  <a:pt x="30337" y="18203"/>
                  <a:pt x="30337" y="16400"/>
                </a:cubicBezTo>
                <a:lnTo>
                  <a:pt x="30337" y="3264"/>
                </a:lnTo>
                <a:cubicBezTo>
                  <a:pt x="30337" y="1461"/>
                  <a:pt x="28878" y="1"/>
                  <a:pt x="2707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57"/>
          <p:cNvSpPr/>
          <p:nvPr/>
        </p:nvSpPr>
        <p:spPr>
          <a:xfrm>
            <a:off x="2474404" y="1816693"/>
            <a:ext cx="4146242" cy="2346786"/>
          </a:xfrm>
          <a:custGeom>
            <a:avLst/>
            <a:gdLst/>
            <a:ahLst/>
            <a:cxnLst/>
            <a:rect l="l" t="t" r="r" b="b"/>
            <a:pathLst>
              <a:path w="27733" h="15856" extrusionOk="0">
                <a:moveTo>
                  <a:pt x="0" y="1"/>
                </a:moveTo>
                <a:lnTo>
                  <a:pt x="0" y="15856"/>
                </a:lnTo>
                <a:lnTo>
                  <a:pt x="27732" y="15856"/>
                </a:lnTo>
                <a:lnTo>
                  <a:pt x="27732" y="1"/>
                </a:lnTo>
                <a:close/>
              </a:path>
            </a:pathLst>
          </a:custGeom>
          <a:solidFill>
            <a:srgbClr val="0A3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57"/>
          <p:cNvSpPr/>
          <p:nvPr/>
        </p:nvSpPr>
        <p:spPr>
          <a:xfrm>
            <a:off x="3874456" y="4330914"/>
            <a:ext cx="1377486" cy="377661"/>
          </a:xfrm>
          <a:custGeom>
            <a:avLst/>
            <a:gdLst/>
            <a:ahLst/>
            <a:cxnLst/>
            <a:rect l="l" t="t" r="r" b="b"/>
            <a:pathLst>
              <a:path w="11048" h="3207" extrusionOk="0">
                <a:moveTo>
                  <a:pt x="1" y="1"/>
                </a:moveTo>
                <a:lnTo>
                  <a:pt x="1" y="3206"/>
                </a:lnTo>
                <a:lnTo>
                  <a:pt x="11048" y="3206"/>
                </a:lnTo>
                <a:lnTo>
                  <a:pt x="11048" y="1"/>
                </a:lnTo>
                <a:close/>
              </a:path>
            </a:pathLst>
          </a:custGeom>
          <a:solidFill>
            <a:srgbClr val="E3E9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57"/>
          <p:cNvSpPr/>
          <p:nvPr/>
        </p:nvSpPr>
        <p:spPr>
          <a:xfrm>
            <a:off x="3589271" y="4343693"/>
            <a:ext cx="1894916" cy="138369"/>
          </a:xfrm>
          <a:custGeom>
            <a:avLst/>
            <a:gdLst/>
            <a:ahLst/>
            <a:cxnLst/>
            <a:rect l="l" t="t" r="r" b="b"/>
            <a:pathLst>
              <a:path w="15198" h="1175" extrusionOk="0">
                <a:moveTo>
                  <a:pt x="716" y="1"/>
                </a:moveTo>
                <a:cubicBezTo>
                  <a:pt x="0" y="58"/>
                  <a:pt x="0" y="1117"/>
                  <a:pt x="716" y="1174"/>
                </a:cubicBezTo>
                <a:lnTo>
                  <a:pt x="14482" y="1174"/>
                </a:lnTo>
                <a:cubicBezTo>
                  <a:pt x="15197" y="1117"/>
                  <a:pt x="15197" y="58"/>
                  <a:pt x="144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57"/>
          <p:cNvSpPr/>
          <p:nvPr/>
        </p:nvSpPr>
        <p:spPr>
          <a:xfrm>
            <a:off x="1550769" y="4414765"/>
            <a:ext cx="5777263" cy="72071"/>
          </a:xfrm>
          <a:custGeom>
            <a:avLst/>
            <a:gdLst/>
            <a:ahLst/>
            <a:cxnLst/>
            <a:rect l="l" t="t" r="r" b="b"/>
            <a:pathLst>
              <a:path w="46336" h="612" extrusionOk="0">
                <a:moveTo>
                  <a:pt x="1060" y="1"/>
                </a:moveTo>
                <a:cubicBezTo>
                  <a:pt x="859" y="1"/>
                  <a:pt x="659" y="4"/>
                  <a:pt x="459" y="13"/>
                </a:cubicBezTo>
                <a:lnTo>
                  <a:pt x="401" y="13"/>
                </a:lnTo>
                <a:cubicBezTo>
                  <a:pt x="1" y="13"/>
                  <a:pt x="1" y="586"/>
                  <a:pt x="401" y="586"/>
                </a:cubicBezTo>
                <a:lnTo>
                  <a:pt x="44103" y="586"/>
                </a:lnTo>
                <a:cubicBezTo>
                  <a:pt x="44484" y="586"/>
                  <a:pt x="44879" y="611"/>
                  <a:pt x="45277" y="611"/>
                </a:cubicBezTo>
                <a:cubicBezTo>
                  <a:pt x="45477" y="611"/>
                  <a:pt x="45677" y="605"/>
                  <a:pt x="45877" y="586"/>
                </a:cubicBezTo>
                <a:lnTo>
                  <a:pt x="45963" y="586"/>
                </a:lnTo>
                <a:cubicBezTo>
                  <a:pt x="46335" y="586"/>
                  <a:pt x="46335" y="13"/>
                  <a:pt x="45963" y="13"/>
                </a:cubicBezTo>
                <a:lnTo>
                  <a:pt x="2262" y="13"/>
                </a:lnTo>
                <a:cubicBezTo>
                  <a:pt x="1861" y="13"/>
                  <a:pt x="1460" y="1"/>
                  <a:pt x="10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57"/>
          <p:cNvSpPr/>
          <p:nvPr/>
        </p:nvSpPr>
        <p:spPr>
          <a:xfrm flipH="1">
            <a:off x="2208624" y="959426"/>
            <a:ext cx="730250" cy="644085"/>
          </a:xfrm>
          <a:custGeom>
            <a:avLst/>
            <a:gdLst/>
            <a:ahLst/>
            <a:cxnLst/>
            <a:rect l="l" t="t" r="r" b="b"/>
            <a:pathLst>
              <a:path w="10565" h="9866" extrusionOk="0">
                <a:moveTo>
                  <a:pt x="4552" y="1"/>
                </a:moveTo>
                <a:cubicBezTo>
                  <a:pt x="2229" y="1"/>
                  <a:pt x="0" y="1811"/>
                  <a:pt x="0" y="4539"/>
                </a:cubicBezTo>
                <a:cubicBezTo>
                  <a:pt x="0" y="6145"/>
                  <a:pt x="876" y="7642"/>
                  <a:pt x="2282" y="8463"/>
                </a:cubicBezTo>
                <a:cubicBezTo>
                  <a:pt x="2191" y="8902"/>
                  <a:pt x="2081" y="9358"/>
                  <a:pt x="1917" y="9778"/>
                </a:cubicBezTo>
                <a:cubicBezTo>
                  <a:pt x="1903" y="9831"/>
                  <a:pt x="1949" y="9865"/>
                  <a:pt x="1988" y="9865"/>
                </a:cubicBezTo>
                <a:cubicBezTo>
                  <a:pt x="2003" y="9865"/>
                  <a:pt x="2017" y="9861"/>
                  <a:pt x="2026" y="9851"/>
                </a:cubicBezTo>
                <a:lnTo>
                  <a:pt x="2884" y="8755"/>
                </a:lnTo>
                <a:cubicBezTo>
                  <a:pt x="3395" y="8956"/>
                  <a:pt x="3961" y="9048"/>
                  <a:pt x="4527" y="9048"/>
                </a:cubicBezTo>
                <a:cubicBezTo>
                  <a:pt x="4535" y="9048"/>
                  <a:pt x="4542" y="9048"/>
                  <a:pt x="4550" y="9048"/>
                </a:cubicBezTo>
                <a:cubicBezTo>
                  <a:pt x="8551" y="9048"/>
                  <a:pt x="10564" y="4186"/>
                  <a:pt x="7722" y="1344"/>
                </a:cubicBezTo>
                <a:cubicBezTo>
                  <a:pt x="6800" y="416"/>
                  <a:pt x="5665" y="1"/>
                  <a:pt x="45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57"/>
          <p:cNvSpPr/>
          <p:nvPr/>
        </p:nvSpPr>
        <p:spPr>
          <a:xfrm flipH="1">
            <a:off x="2383328" y="1094478"/>
            <a:ext cx="461859" cy="369634"/>
          </a:xfrm>
          <a:custGeom>
            <a:avLst/>
            <a:gdLst/>
            <a:ahLst/>
            <a:cxnLst/>
            <a:rect l="l" t="t" r="r" b="b"/>
            <a:pathLst>
              <a:path w="6682" h="5662" extrusionOk="0">
                <a:moveTo>
                  <a:pt x="1721" y="1"/>
                </a:moveTo>
                <a:cubicBezTo>
                  <a:pt x="861" y="1"/>
                  <a:pt x="1" y="606"/>
                  <a:pt x="1" y="1700"/>
                </a:cubicBezTo>
                <a:cubicBezTo>
                  <a:pt x="1" y="3599"/>
                  <a:pt x="3341" y="5662"/>
                  <a:pt x="3341" y="5662"/>
                </a:cubicBezTo>
                <a:cubicBezTo>
                  <a:pt x="3341" y="5662"/>
                  <a:pt x="6682" y="3380"/>
                  <a:pt x="6682" y="1700"/>
                </a:cubicBezTo>
                <a:cubicBezTo>
                  <a:pt x="6682" y="769"/>
                  <a:pt x="5915" y="3"/>
                  <a:pt x="4984" y="3"/>
                </a:cubicBezTo>
                <a:cubicBezTo>
                  <a:pt x="4218" y="3"/>
                  <a:pt x="3560" y="496"/>
                  <a:pt x="3341" y="1226"/>
                </a:cubicBezTo>
                <a:cubicBezTo>
                  <a:pt x="3098" y="389"/>
                  <a:pt x="2410" y="1"/>
                  <a:pt x="17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57"/>
          <p:cNvSpPr/>
          <p:nvPr/>
        </p:nvSpPr>
        <p:spPr>
          <a:xfrm flipH="1">
            <a:off x="2416478" y="1188529"/>
            <a:ext cx="388660" cy="135920"/>
          </a:xfrm>
          <a:custGeom>
            <a:avLst/>
            <a:gdLst/>
            <a:ahLst/>
            <a:cxnLst/>
            <a:rect l="l" t="t" r="r" b="b"/>
            <a:pathLst>
              <a:path w="5623" h="2082" extrusionOk="0">
                <a:moveTo>
                  <a:pt x="2428" y="1"/>
                </a:moveTo>
                <a:cubicBezTo>
                  <a:pt x="2410" y="1"/>
                  <a:pt x="2392" y="19"/>
                  <a:pt x="2373" y="37"/>
                </a:cubicBezTo>
                <a:lnTo>
                  <a:pt x="2081" y="1078"/>
                </a:lnTo>
                <a:lnTo>
                  <a:pt x="0" y="1078"/>
                </a:lnTo>
                <a:cubicBezTo>
                  <a:pt x="18" y="1114"/>
                  <a:pt x="55" y="1151"/>
                  <a:pt x="73" y="1187"/>
                </a:cubicBezTo>
                <a:lnTo>
                  <a:pt x="2136" y="1187"/>
                </a:lnTo>
                <a:cubicBezTo>
                  <a:pt x="2154" y="1187"/>
                  <a:pt x="2191" y="1169"/>
                  <a:pt x="2191" y="1151"/>
                </a:cubicBezTo>
                <a:lnTo>
                  <a:pt x="2428" y="293"/>
                </a:lnTo>
                <a:lnTo>
                  <a:pt x="2885" y="2027"/>
                </a:lnTo>
                <a:cubicBezTo>
                  <a:pt x="2903" y="2045"/>
                  <a:pt x="2921" y="2063"/>
                  <a:pt x="2939" y="2082"/>
                </a:cubicBezTo>
                <a:cubicBezTo>
                  <a:pt x="2976" y="2082"/>
                  <a:pt x="2994" y="2063"/>
                  <a:pt x="2994" y="2027"/>
                </a:cubicBezTo>
                <a:lnTo>
                  <a:pt x="3487" y="804"/>
                </a:lnTo>
                <a:lnTo>
                  <a:pt x="3651" y="1406"/>
                </a:lnTo>
                <a:cubicBezTo>
                  <a:pt x="3651" y="1425"/>
                  <a:pt x="3688" y="1443"/>
                  <a:pt x="3706" y="1443"/>
                </a:cubicBezTo>
                <a:lnTo>
                  <a:pt x="5532" y="1443"/>
                </a:lnTo>
                <a:cubicBezTo>
                  <a:pt x="5568" y="1406"/>
                  <a:pt x="5605" y="1370"/>
                  <a:pt x="5623" y="1315"/>
                </a:cubicBezTo>
                <a:lnTo>
                  <a:pt x="5623" y="1315"/>
                </a:lnTo>
                <a:lnTo>
                  <a:pt x="3761" y="1333"/>
                </a:lnTo>
                <a:lnTo>
                  <a:pt x="3578" y="585"/>
                </a:lnTo>
                <a:cubicBezTo>
                  <a:pt x="3578" y="567"/>
                  <a:pt x="3560" y="548"/>
                  <a:pt x="3523" y="548"/>
                </a:cubicBezTo>
                <a:cubicBezTo>
                  <a:pt x="3505" y="548"/>
                  <a:pt x="3469" y="567"/>
                  <a:pt x="3469" y="585"/>
                </a:cubicBezTo>
                <a:lnTo>
                  <a:pt x="2976" y="1826"/>
                </a:lnTo>
                <a:lnTo>
                  <a:pt x="2501" y="37"/>
                </a:lnTo>
                <a:cubicBezTo>
                  <a:pt x="2483" y="19"/>
                  <a:pt x="2465" y="1"/>
                  <a:pt x="2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57"/>
          <p:cNvSpPr/>
          <p:nvPr/>
        </p:nvSpPr>
        <p:spPr>
          <a:xfrm>
            <a:off x="4252261" y="883372"/>
            <a:ext cx="568935" cy="531901"/>
          </a:xfrm>
          <a:custGeom>
            <a:avLst/>
            <a:gdLst/>
            <a:ahLst/>
            <a:cxnLst/>
            <a:rect l="l" t="t" r="r" b="b"/>
            <a:pathLst>
              <a:path w="5712" h="5654" extrusionOk="0">
                <a:moveTo>
                  <a:pt x="2872" y="1323"/>
                </a:moveTo>
                <a:cubicBezTo>
                  <a:pt x="2914" y="1323"/>
                  <a:pt x="2958" y="1327"/>
                  <a:pt x="3001" y="1334"/>
                </a:cubicBezTo>
                <a:lnTo>
                  <a:pt x="3073" y="1334"/>
                </a:lnTo>
                <a:cubicBezTo>
                  <a:pt x="3110" y="1341"/>
                  <a:pt x="3121" y="1341"/>
                  <a:pt x="3131" y="1341"/>
                </a:cubicBezTo>
                <a:cubicBezTo>
                  <a:pt x="3142" y="1341"/>
                  <a:pt x="3153" y="1341"/>
                  <a:pt x="3189" y="1349"/>
                </a:cubicBezTo>
                <a:cubicBezTo>
                  <a:pt x="3247" y="1363"/>
                  <a:pt x="3291" y="1378"/>
                  <a:pt x="3349" y="1392"/>
                </a:cubicBezTo>
                <a:lnTo>
                  <a:pt x="3392" y="1407"/>
                </a:lnTo>
                <a:cubicBezTo>
                  <a:pt x="3465" y="1436"/>
                  <a:pt x="3537" y="1465"/>
                  <a:pt x="3595" y="1508"/>
                </a:cubicBezTo>
                <a:lnTo>
                  <a:pt x="3668" y="1537"/>
                </a:lnTo>
                <a:cubicBezTo>
                  <a:pt x="3682" y="1552"/>
                  <a:pt x="3697" y="1566"/>
                  <a:pt x="3726" y="1581"/>
                </a:cubicBezTo>
                <a:lnTo>
                  <a:pt x="3784" y="1624"/>
                </a:lnTo>
                <a:lnTo>
                  <a:pt x="3842" y="1668"/>
                </a:lnTo>
                <a:lnTo>
                  <a:pt x="3900" y="1711"/>
                </a:lnTo>
                <a:cubicBezTo>
                  <a:pt x="3929" y="1740"/>
                  <a:pt x="3972" y="1783"/>
                  <a:pt x="4001" y="1812"/>
                </a:cubicBezTo>
                <a:cubicBezTo>
                  <a:pt x="4016" y="1827"/>
                  <a:pt x="4030" y="1841"/>
                  <a:pt x="4045" y="1856"/>
                </a:cubicBezTo>
                <a:cubicBezTo>
                  <a:pt x="4059" y="1885"/>
                  <a:pt x="4088" y="1914"/>
                  <a:pt x="4103" y="1943"/>
                </a:cubicBezTo>
                <a:lnTo>
                  <a:pt x="4132" y="1986"/>
                </a:lnTo>
                <a:cubicBezTo>
                  <a:pt x="4161" y="2030"/>
                  <a:pt x="4190" y="2073"/>
                  <a:pt x="4219" y="2131"/>
                </a:cubicBezTo>
                <a:cubicBezTo>
                  <a:pt x="4233" y="2146"/>
                  <a:pt x="4248" y="2175"/>
                  <a:pt x="4248" y="2189"/>
                </a:cubicBezTo>
                <a:lnTo>
                  <a:pt x="4248" y="2204"/>
                </a:lnTo>
                <a:cubicBezTo>
                  <a:pt x="4262" y="2218"/>
                  <a:pt x="4277" y="2247"/>
                  <a:pt x="4277" y="2262"/>
                </a:cubicBezTo>
                <a:cubicBezTo>
                  <a:pt x="4277" y="2291"/>
                  <a:pt x="4291" y="2305"/>
                  <a:pt x="4291" y="2320"/>
                </a:cubicBezTo>
                <a:lnTo>
                  <a:pt x="4306" y="2349"/>
                </a:lnTo>
                <a:cubicBezTo>
                  <a:pt x="4320" y="2407"/>
                  <a:pt x="4335" y="2450"/>
                  <a:pt x="4349" y="2508"/>
                </a:cubicBezTo>
                <a:lnTo>
                  <a:pt x="4349" y="2552"/>
                </a:lnTo>
                <a:cubicBezTo>
                  <a:pt x="4349" y="2566"/>
                  <a:pt x="4364" y="2624"/>
                  <a:pt x="4364" y="2668"/>
                </a:cubicBezTo>
                <a:cubicBezTo>
                  <a:pt x="4364" y="2711"/>
                  <a:pt x="4364" y="2769"/>
                  <a:pt x="4364" y="2827"/>
                </a:cubicBezTo>
                <a:cubicBezTo>
                  <a:pt x="4378" y="2871"/>
                  <a:pt x="4378" y="2929"/>
                  <a:pt x="4378" y="2987"/>
                </a:cubicBezTo>
                <a:lnTo>
                  <a:pt x="4378" y="3001"/>
                </a:lnTo>
                <a:cubicBezTo>
                  <a:pt x="4378" y="3016"/>
                  <a:pt x="4378" y="3059"/>
                  <a:pt x="4364" y="3074"/>
                </a:cubicBezTo>
                <a:cubicBezTo>
                  <a:pt x="4364" y="3103"/>
                  <a:pt x="4364" y="3132"/>
                  <a:pt x="4349" y="3161"/>
                </a:cubicBezTo>
                <a:cubicBezTo>
                  <a:pt x="4349" y="3204"/>
                  <a:pt x="4335" y="3248"/>
                  <a:pt x="4320" y="3306"/>
                </a:cubicBezTo>
                <a:lnTo>
                  <a:pt x="4277" y="3393"/>
                </a:lnTo>
                <a:cubicBezTo>
                  <a:pt x="4277" y="3421"/>
                  <a:pt x="4262" y="3436"/>
                  <a:pt x="4248" y="3465"/>
                </a:cubicBezTo>
                <a:lnTo>
                  <a:pt x="4219" y="3523"/>
                </a:lnTo>
                <a:cubicBezTo>
                  <a:pt x="4190" y="3566"/>
                  <a:pt x="4175" y="3624"/>
                  <a:pt x="4132" y="3668"/>
                </a:cubicBezTo>
                <a:cubicBezTo>
                  <a:pt x="4132" y="3668"/>
                  <a:pt x="4117" y="3682"/>
                  <a:pt x="4117" y="3697"/>
                </a:cubicBezTo>
                <a:cubicBezTo>
                  <a:pt x="4103" y="3711"/>
                  <a:pt x="4103" y="3711"/>
                  <a:pt x="4103" y="3711"/>
                </a:cubicBezTo>
                <a:lnTo>
                  <a:pt x="4074" y="3755"/>
                </a:lnTo>
                <a:lnTo>
                  <a:pt x="4030" y="3813"/>
                </a:lnTo>
                <a:cubicBezTo>
                  <a:pt x="4001" y="3842"/>
                  <a:pt x="3972" y="3871"/>
                  <a:pt x="3943" y="3900"/>
                </a:cubicBezTo>
                <a:lnTo>
                  <a:pt x="3900" y="3943"/>
                </a:lnTo>
                <a:lnTo>
                  <a:pt x="3856" y="3972"/>
                </a:lnTo>
                <a:lnTo>
                  <a:pt x="3798" y="4030"/>
                </a:lnTo>
                <a:cubicBezTo>
                  <a:pt x="3755" y="4059"/>
                  <a:pt x="3697" y="4103"/>
                  <a:pt x="3639" y="4132"/>
                </a:cubicBezTo>
                <a:lnTo>
                  <a:pt x="3595" y="4161"/>
                </a:lnTo>
                <a:lnTo>
                  <a:pt x="3523" y="4190"/>
                </a:lnTo>
                <a:lnTo>
                  <a:pt x="3465" y="4219"/>
                </a:lnTo>
                <a:lnTo>
                  <a:pt x="3378" y="4262"/>
                </a:lnTo>
                <a:cubicBezTo>
                  <a:pt x="3349" y="4262"/>
                  <a:pt x="3334" y="4277"/>
                  <a:pt x="3320" y="4277"/>
                </a:cubicBezTo>
                <a:cubicBezTo>
                  <a:pt x="3276" y="4291"/>
                  <a:pt x="3233" y="4306"/>
                  <a:pt x="3189" y="4306"/>
                </a:cubicBezTo>
                <a:lnTo>
                  <a:pt x="3131" y="4320"/>
                </a:lnTo>
                <a:lnTo>
                  <a:pt x="3059" y="4335"/>
                </a:lnTo>
                <a:cubicBezTo>
                  <a:pt x="3001" y="4342"/>
                  <a:pt x="2947" y="4346"/>
                  <a:pt x="2894" y="4346"/>
                </a:cubicBezTo>
                <a:cubicBezTo>
                  <a:pt x="2842" y="4346"/>
                  <a:pt x="2791" y="4342"/>
                  <a:pt x="2740" y="4335"/>
                </a:cubicBezTo>
                <a:lnTo>
                  <a:pt x="2610" y="4335"/>
                </a:lnTo>
                <a:lnTo>
                  <a:pt x="2552" y="4320"/>
                </a:lnTo>
                <a:cubicBezTo>
                  <a:pt x="2479" y="4306"/>
                  <a:pt x="2407" y="4277"/>
                  <a:pt x="2334" y="4262"/>
                </a:cubicBezTo>
                <a:lnTo>
                  <a:pt x="2276" y="4233"/>
                </a:lnTo>
                <a:lnTo>
                  <a:pt x="2218" y="4204"/>
                </a:lnTo>
                <a:lnTo>
                  <a:pt x="2146" y="4161"/>
                </a:lnTo>
                <a:cubicBezTo>
                  <a:pt x="2102" y="4132"/>
                  <a:pt x="2059" y="4103"/>
                  <a:pt x="2030" y="4088"/>
                </a:cubicBezTo>
                <a:lnTo>
                  <a:pt x="1972" y="4045"/>
                </a:lnTo>
                <a:cubicBezTo>
                  <a:pt x="1957" y="4030"/>
                  <a:pt x="1928" y="4016"/>
                  <a:pt x="1914" y="4001"/>
                </a:cubicBezTo>
                <a:cubicBezTo>
                  <a:pt x="1899" y="3987"/>
                  <a:pt x="1870" y="3958"/>
                  <a:pt x="1856" y="3943"/>
                </a:cubicBezTo>
                <a:cubicBezTo>
                  <a:pt x="1827" y="3914"/>
                  <a:pt x="1812" y="3900"/>
                  <a:pt x="1783" y="3885"/>
                </a:cubicBezTo>
                <a:lnTo>
                  <a:pt x="1740" y="3827"/>
                </a:lnTo>
                <a:cubicBezTo>
                  <a:pt x="1682" y="3755"/>
                  <a:pt x="1624" y="3682"/>
                  <a:pt x="1580" y="3610"/>
                </a:cubicBezTo>
                <a:cubicBezTo>
                  <a:pt x="1566" y="3595"/>
                  <a:pt x="1551" y="3566"/>
                  <a:pt x="1537" y="3552"/>
                </a:cubicBezTo>
                <a:cubicBezTo>
                  <a:pt x="1537" y="3523"/>
                  <a:pt x="1522" y="3494"/>
                  <a:pt x="1508" y="3479"/>
                </a:cubicBezTo>
                <a:cubicBezTo>
                  <a:pt x="1493" y="3465"/>
                  <a:pt x="1493" y="3450"/>
                  <a:pt x="1493" y="3436"/>
                </a:cubicBezTo>
                <a:cubicBezTo>
                  <a:pt x="1479" y="3421"/>
                  <a:pt x="1479" y="3421"/>
                  <a:pt x="1479" y="3407"/>
                </a:cubicBezTo>
                <a:lnTo>
                  <a:pt x="1464" y="3364"/>
                </a:lnTo>
                <a:lnTo>
                  <a:pt x="1450" y="3320"/>
                </a:lnTo>
                <a:cubicBezTo>
                  <a:pt x="1435" y="3306"/>
                  <a:pt x="1435" y="3306"/>
                  <a:pt x="1450" y="3306"/>
                </a:cubicBezTo>
                <a:cubicBezTo>
                  <a:pt x="1450" y="3277"/>
                  <a:pt x="1435" y="3262"/>
                  <a:pt x="1421" y="3233"/>
                </a:cubicBezTo>
                <a:cubicBezTo>
                  <a:pt x="1421" y="3219"/>
                  <a:pt x="1406" y="3175"/>
                  <a:pt x="1406" y="3146"/>
                </a:cubicBezTo>
                <a:cubicBezTo>
                  <a:pt x="1392" y="3117"/>
                  <a:pt x="1406" y="3103"/>
                  <a:pt x="1392" y="3088"/>
                </a:cubicBezTo>
                <a:cubicBezTo>
                  <a:pt x="1377" y="3074"/>
                  <a:pt x="1377" y="3016"/>
                  <a:pt x="1377" y="2987"/>
                </a:cubicBezTo>
                <a:cubicBezTo>
                  <a:pt x="1363" y="2943"/>
                  <a:pt x="1377" y="2885"/>
                  <a:pt x="1377" y="2827"/>
                </a:cubicBezTo>
                <a:lnTo>
                  <a:pt x="1377" y="2668"/>
                </a:lnTo>
                <a:cubicBezTo>
                  <a:pt x="1377" y="2668"/>
                  <a:pt x="1377" y="2668"/>
                  <a:pt x="1377" y="2653"/>
                </a:cubicBezTo>
                <a:lnTo>
                  <a:pt x="1392" y="2581"/>
                </a:lnTo>
                <a:cubicBezTo>
                  <a:pt x="1392" y="2552"/>
                  <a:pt x="1392" y="2537"/>
                  <a:pt x="1406" y="2508"/>
                </a:cubicBezTo>
                <a:cubicBezTo>
                  <a:pt x="1406" y="2450"/>
                  <a:pt x="1421" y="2407"/>
                  <a:pt x="1435" y="2349"/>
                </a:cubicBezTo>
                <a:lnTo>
                  <a:pt x="1464" y="2291"/>
                </a:lnTo>
                <a:lnTo>
                  <a:pt x="1479" y="2247"/>
                </a:lnTo>
                <a:cubicBezTo>
                  <a:pt x="1479" y="2233"/>
                  <a:pt x="1493" y="2233"/>
                  <a:pt x="1493" y="2218"/>
                </a:cubicBezTo>
                <a:cubicBezTo>
                  <a:pt x="1493" y="2204"/>
                  <a:pt x="1508" y="2189"/>
                  <a:pt x="1508" y="2175"/>
                </a:cubicBezTo>
                <a:cubicBezTo>
                  <a:pt x="1522" y="2131"/>
                  <a:pt x="1551" y="2102"/>
                  <a:pt x="1580" y="2059"/>
                </a:cubicBezTo>
                <a:lnTo>
                  <a:pt x="1609" y="2015"/>
                </a:lnTo>
                <a:lnTo>
                  <a:pt x="1638" y="1957"/>
                </a:lnTo>
                <a:lnTo>
                  <a:pt x="1682" y="1899"/>
                </a:lnTo>
                <a:lnTo>
                  <a:pt x="1740" y="1841"/>
                </a:lnTo>
                <a:lnTo>
                  <a:pt x="1798" y="1783"/>
                </a:lnTo>
                <a:cubicBezTo>
                  <a:pt x="1885" y="1682"/>
                  <a:pt x="1986" y="1595"/>
                  <a:pt x="2102" y="1537"/>
                </a:cubicBezTo>
                <a:lnTo>
                  <a:pt x="2160" y="1494"/>
                </a:lnTo>
                <a:lnTo>
                  <a:pt x="2218" y="1465"/>
                </a:lnTo>
                <a:lnTo>
                  <a:pt x="2276" y="1450"/>
                </a:lnTo>
                <a:cubicBezTo>
                  <a:pt x="2305" y="1436"/>
                  <a:pt x="2349" y="1421"/>
                  <a:pt x="2378" y="1407"/>
                </a:cubicBezTo>
                <a:lnTo>
                  <a:pt x="2436" y="1392"/>
                </a:lnTo>
                <a:lnTo>
                  <a:pt x="2494" y="1363"/>
                </a:lnTo>
                <a:lnTo>
                  <a:pt x="2566" y="1349"/>
                </a:lnTo>
                <a:lnTo>
                  <a:pt x="2624" y="1349"/>
                </a:lnTo>
                <a:cubicBezTo>
                  <a:pt x="2639" y="1334"/>
                  <a:pt x="2668" y="1334"/>
                  <a:pt x="2682" y="1334"/>
                </a:cubicBezTo>
                <a:lnTo>
                  <a:pt x="2755" y="1334"/>
                </a:lnTo>
                <a:cubicBezTo>
                  <a:pt x="2791" y="1327"/>
                  <a:pt x="2831" y="1323"/>
                  <a:pt x="2872" y="1323"/>
                </a:cubicBezTo>
                <a:close/>
                <a:moveTo>
                  <a:pt x="2871" y="1"/>
                </a:moveTo>
                <a:cubicBezTo>
                  <a:pt x="2769" y="1"/>
                  <a:pt x="2668" y="1"/>
                  <a:pt x="2566" y="15"/>
                </a:cubicBezTo>
                <a:cubicBezTo>
                  <a:pt x="2407" y="30"/>
                  <a:pt x="2276" y="189"/>
                  <a:pt x="2291" y="348"/>
                </a:cubicBezTo>
                <a:lnTo>
                  <a:pt x="2291" y="377"/>
                </a:lnTo>
                <a:cubicBezTo>
                  <a:pt x="2291" y="392"/>
                  <a:pt x="2291" y="406"/>
                  <a:pt x="2291" y="421"/>
                </a:cubicBezTo>
                <a:cubicBezTo>
                  <a:pt x="2291" y="537"/>
                  <a:pt x="2218" y="653"/>
                  <a:pt x="2117" y="696"/>
                </a:cubicBezTo>
                <a:lnTo>
                  <a:pt x="2088" y="711"/>
                </a:lnTo>
                <a:lnTo>
                  <a:pt x="1986" y="740"/>
                </a:lnTo>
                <a:lnTo>
                  <a:pt x="1914" y="783"/>
                </a:lnTo>
                <a:lnTo>
                  <a:pt x="1899" y="783"/>
                </a:lnTo>
                <a:cubicBezTo>
                  <a:pt x="1860" y="801"/>
                  <a:pt x="1819" y="809"/>
                  <a:pt x="1777" y="809"/>
                </a:cubicBezTo>
                <a:cubicBezTo>
                  <a:pt x="1680" y="809"/>
                  <a:pt x="1583" y="763"/>
                  <a:pt x="1522" y="682"/>
                </a:cubicBezTo>
                <a:cubicBezTo>
                  <a:pt x="1460" y="601"/>
                  <a:pt x="1370" y="560"/>
                  <a:pt x="1276" y="560"/>
                </a:cubicBezTo>
                <a:cubicBezTo>
                  <a:pt x="1218" y="560"/>
                  <a:pt x="1158" y="576"/>
                  <a:pt x="1102" y="609"/>
                </a:cubicBezTo>
                <a:lnTo>
                  <a:pt x="1073" y="624"/>
                </a:lnTo>
                <a:cubicBezTo>
                  <a:pt x="1001" y="682"/>
                  <a:pt x="914" y="754"/>
                  <a:pt x="841" y="827"/>
                </a:cubicBezTo>
                <a:cubicBezTo>
                  <a:pt x="769" y="899"/>
                  <a:pt x="711" y="972"/>
                  <a:pt x="638" y="1059"/>
                </a:cubicBezTo>
                <a:cubicBezTo>
                  <a:pt x="580" y="1131"/>
                  <a:pt x="551" y="1247"/>
                  <a:pt x="580" y="1349"/>
                </a:cubicBezTo>
                <a:cubicBezTo>
                  <a:pt x="595" y="1363"/>
                  <a:pt x="609" y="1392"/>
                  <a:pt x="624" y="1421"/>
                </a:cubicBezTo>
                <a:cubicBezTo>
                  <a:pt x="638" y="1450"/>
                  <a:pt x="653" y="1465"/>
                  <a:pt x="667" y="1479"/>
                </a:cubicBezTo>
                <a:lnTo>
                  <a:pt x="696" y="1508"/>
                </a:lnTo>
                <a:cubicBezTo>
                  <a:pt x="812" y="1595"/>
                  <a:pt x="856" y="1740"/>
                  <a:pt x="798" y="1885"/>
                </a:cubicBezTo>
                <a:cubicBezTo>
                  <a:pt x="769" y="1943"/>
                  <a:pt x="740" y="2001"/>
                  <a:pt x="725" y="2059"/>
                </a:cubicBezTo>
                <a:cubicBezTo>
                  <a:pt x="711" y="2102"/>
                  <a:pt x="682" y="2131"/>
                  <a:pt x="653" y="2160"/>
                </a:cubicBezTo>
                <a:cubicBezTo>
                  <a:pt x="638" y="2175"/>
                  <a:pt x="624" y="2189"/>
                  <a:pt x="609" y="2204"/>
                </a:cubicBezTo>
                <a:cubicBezTo>
                  <a:pt x="595" y="2218"/>
                  <a:pt x="566" y="2233"/>
                  <a:pt x="551" y="2233"/>
                </a:cubicBezTo>
                <a:lnTo>
                  <a:pt x="493" y="2262"/>
                </a:lnTo>
                <a:lnTo>
                  <a:pt x="334" y="2262"/>
                </a:lnTo>
                <a:cubicBezTo>
                  <a:pt x="327" y="2255"/>
                  <a:pt x="319" y="2251"/>
                  <a:pt x="310" y="2251"/>
                </a:cubicBezTo>
                <a:cubicBezTo>
                  <a:pt x="301" y="2251"/>
                  <a:pt x="290" y="2255"/>
                  <a:pt x="276" y="2262"/>
                </a:cubicBezTo>
                <a:cubicBezTo>
                  <a:pt x="145" y="2276"/>
                  <a:pt x="44" y="2392"/>
                  <a:pt x="29" y="2523"/>
                </a:cubicBezTo>
                <a:cubicBezTo>
                  <a:pt x="0" y="2726"/>
                  <a:pt x="0" y="2929"/>
                  <a:pt x="29" y="3132"/>
                </a:cubicBezTo>
                <a:cubicBezTo>
                  <a:pt x="44" y="3277"/>
                  <a:pt x="145" y="3393"/>
                  <a:pt x="276" y="3407"/>
                </a:cubicBezTo>
                <a:cubicBezTo>
                  <a:pt x="298" y="3414"/>
                  <a:pt x="316" y="3418"/>
                  <a:pt x="332" y="3418"/>
                </a:cubicBezTo>
                <a:cubicBezTo>
                  <a:pt x="348" y="3418"/>
                  <a:pt x="363" y="3414"/>
                  <a:pt x="377" y="3407"/>
                </a:cubicBezTo>
                <a:lnTo>
                  <a:pt x="435" y="3407"/>
                </a:lnTo>
                <a:cubicBezTo>
                  <a:pt x="493" y="3407"/>
                  <a:pt x="551" y="3436"/>
                  <a:pt x="609" y="3465"/>
                </a:cubicBezTo>
                <a:cubicBezTo>
                  <a:pt x="624" y="3479"/>
                  <a:pt x="638" y="3479"/>
                  <a:pt x="653" y="3494"/>
                </a:cubicBezTo>
                <a:cubicBezTo>
                  <a:pt x="682" y="3523"/>
                  <a:pt x="711" y="3566"/>
                  <a:pt x="725" y="3610"/>
                </a:cubicBezTo>
                <a:cubicBezTo>
                  <a:pt x="754" y="3668"/>
                  <a:pt x="769" y="3740"/>
                  <a:pt x="798" y="3798"/>
                </a:cubicBezTo>
                <a:cubicBezTo>
                  <a:pt x="870" y="3914"/>
                  <a:pt x="841" y="4059"/>
                  <a:pt x="725" y="4161"/>
                </a:cubicBezTo>
                <a:lnTo>
                  <a:pt x="696" y="4175"/>
                </a:lnTo>
                <a:lnTo>
                  <a:pt x="667" y="4204"/>
                </a:lnTo>
                <a:cubicBezTo>
                  <a:pt x="653" y="4219"/>
                  <a:pt x="638" y="4233"/>
                  <a:pt x="624" y="4262"/>
                </a:cubicBezTo>
                <a:cubicBezTo>
                  <a:pt x="609" y="4277"/>
                  <a:pt x="595" y="4306"/>
                  <a:pt x="595" y="4335"/>
                </a:cubicBezTo>
                <a:lnTo>
                  <a:pt x="595" y="4364"/>
                </a:lnTo>
                <a:cubicBezTo>
                  <a:pt x="595" y="4378"/>
                  <a:pt x="595" y="4393"/>
                  <a:pt x="595" y="4393"/>
                </a:cubicBezTo>
                <a:cubicBezTo>
                  <a:pt x="595" y="4407"/>
                  <a:pt x="595" y="4422"/>
                  <a:pt x="595" y="4422"/>
                </a:cubicBezTo>
                <a:cubicBezTo>
                  <a:pt x="595" y="4436"/>
                  <a:pt x="595" y="4451"/>
                  <a:pt x="595" y="4465"/>
                </a:cubicBezTo>
                <a:lnTo>
                  <a:pt x="595" y="4509"/>
                </a:lnTo>
                <a:lnTo>
                  <a:pt x="595" y="4523"/>
                </a:lnTo>
                <a:cubicBezTo>
                  <a:pt x="595" y="4538"/>
                  <a:pt x="595" y="4552"/>
                  <a:pt x="609" y="4552"/>
                </a:cubicBezTo>
                <a:lnTo>
                  <a:pt x="638" y="4596"/>
                </a:lnTo>
                <a:cubicBezTo>
                  <a:pt x="696" y="4668"/>
                  <a:pt x="769" y="4755"/>
                  <a:pt x="841" y="4828"/>
                </a:cubicBezTo>
                <a:cubicBezTo>
                  <a:pt x="914" y="4900"/>
                  <a:pt x="986" y="4958"/>
                  <a:pt x="1073" y="5031"/>
                </a:cubicBezTo>
                <a:cubicBezTo>
                  <a:pt x="1121" y="5066"/>
                  <a:pt x="1188" y="5092"/>
                  <a:pt x="1251" y="5092"/>
                </a:cubicBezTo>
                <a:cubicBezTo>
                  <a:pt x="1264" y="5092"/>
                  <a:pt x="1278" y="5091"/>
                  <a:pt x="1291" y="5089"/>
                </a:cubicBezTo>
                <a:cubicBezTo>
                  <a:pt x="1319" y="5089"/>
                  <a:pt x="1348" y="5089"/>
                  <a:pt x="1363" y="5074"/>
                </a:cubicBezTo>
                <a:cubicBezTo>
                  <a:pt x="1421" y="5060"/>
                  <a:pt x="1479" y="5016"/>
                  <a:pt x="1508" y="4973"/>
                </a:cubicBezTo>
                <a:lnTo>
                  <a:pt x="1537" y="4944"/>
                </a:lnTo>
                <a:cubicBezTo>
                  <a:pt x="1580" y="4900"/>
                  <a:pt x="1609" y="4871"/>
                  <a:pt x="1667" y="4857"/>
                </a:cubicBezTo>
                <a:lnTo>
                  <a:pt x="1769" y="4842"/>
                </a:lnTo>
                <a:cubicBezTo>
                  <a:pt x="1812" y="4842"/>
                  <a:pt x="1856" y="4857"/>
                  <a:pt x="1899" y="4871"/>
                </a:cubicBezTo>
                <a:cubicBezTo>
                  <a:pt x="1957" y="4900"/>
                  <a:pt x="2015" y="4929"/>
                  <a:pt x="2073" y="4944"/>
                </a:cubicBezTo>
                <a:cubicBezTo>
                  <a:pt x="2131" y="4973"/>
                  <a:pt x="2189" y="5016"/>
                  <a:pt x="2218" y="5060"/>
                </a:cubicBezTo>
                <a:cubicBezTo>
                  <a:pt x="2233" y="5074"/>
                  <a:pt x="2247" y="5103"/>
                  <a:pt x="2262" y="5117"/>
                </a:cubicBezTo>
                <a:cubicBezTo>
                  <a:pt x="2276" y="5175"/>
                  <a:pt x="2276" y="5233"/>
                  <a:pt x="2276" y="5277"/>
                </a:cubicBezTo>
                <a:cubicBezTo>
                  <a:pt x="2247" y="5451"/>
                  <a:pt x="2349" y="5596"/>
                  <a:pt x="2508" y="5639"/>
                </a:cubicBezTo>
                <a:lnTo>
                  <a:pt x="2552" y="5639"/>
                </a:lnTo>
                <a:cubicBezTo>
                  <a:pt x="2653" y="5654"/>
                  <a:pt x="2755" y="5654"/>
                  <a:pt x="2856" y="5654"/>
                </a:cubicBezTo>
                <a:cubicBezTo>
                  <a:pt x="2958" y="5654"/>
                  <a:pt x="3059" y="5654"/>
                  <a:pt x="3160" y="5639"/>
                </a:cubicBezTo>
                <a:cubicBezTo>
                  <a:pt x="3233" y="5625"/>
                  <a:pt x="3291" y="5596"/>
                  <a:pt x="3334" y="5538"/>
                </a:cubicBezTo>
                <a:cubicBezTo>
                  <a:pt x="3363" y="5509"/>
                  <a:pt x="3392" y="5480"/>
                  <a:pt x="3407" y="5436"/>
                </a:cubicBezTo>
                <a:cubicBezTo>
                  <a:pt x="3421" y="5378"/>
                  <a:pt x="3436" y="5335"/>
                  <a:pt x="3421" y="5277"/>
                </a:cubicBezTo>
                <a:cubicBezTo>
                  <a:pt x="3421" y="5262"/>
                  <a:pt x="3421" y="5248"/>
                  <a:pt x="3421" y="5233"/>
                </a:cubicBezTo>
                <a:cubicBezTo>
                  <a:pt x="3421" y="5103"/>
                  <a:pt x="3508" y="4987"/>
                  <a:pt x="3624" y="4944"/>
                </a:cubicBezTo>
                <a:cubicBezTo>
                  <a:pt x="3682" y="4915"/>
                  <a:pt x="3755" y="4886"/>
                  <a:pt x="3813" y="4857"/>
                </a:cubicBezTo>
                <a:cubicBezTo>
                  <a:pt x="3856" y="4842"/>
                  <a:pt x="3903" y="4835"/>
                  <a:pt x="3949" y="4835"/>
                </a:cubicBezTo>
                <a:cubicBezTo>
                  <a:pt x="3994" y="4835"/>
                  <a:pt x="4037" y="4842"/>
                  <a:pt x="4074" y="4857"/>
                </a:cubicBezTo>
                <a:cubicBezTo>
                  <a:pt x="4103" y="4871"/>
                  <a:pt x="4117" y="4886"/>
                  <a:pt x="4132" y="4900"/>
                </a:cubicBezTo>
                <a:cubicBezTo>
                  <a:pt x="4146" y="4915"/>
                  <a:pt x="4161" y="4915"/>
                  <a:pt x="4161" y="4929"/>
                </a:cubicBezTo>
                <a:cubicBezTo>
                  <a:pt x="4175" y="4944"/>
                  <a:pt x="4190" y="4944"/>
                  <a:pt x="4190" y="4958"/>
                </a:cubicBezTo>
                <a:cubicBezTo>
                  <a:pt x="4252" y="5038"/>
                  <a:pt x="4342" y="5080"/>
                  <a:pt x="4436" y="5080"/>
                </a:cubicBezTo>
                <a:cubicBezTo>
                  <a:pt x="4494" y="5080"/>
                  <a:pt x="4554" y="5064"/>
                  <a:pt x="4610" y="5031"/>
                </a:cubicBezTo>
                <a:cubicBezTo>
                  <a:pt x="4625" y="5031"/>
                  <a:pt x="4625" y="5031"/>
                  <a:pt x="4639" y="5016"/>
                </a:cubicBezTo>
                <a:cubicBezTo>
                  <a:pt x="4711" y="4958"/>
                  <a:pt x="4798" y="4886"/>
                  <a:pt x="4871" y="4813"/>
                </a:cubicBezTo>
                <a:cubicBezTo>
                  <a:pt x="4943" y="4741"/>
                  <a:pt x="5001" y="4654"/>
                  <a:pt x="5074" y="4581"/>
                </a:cubicBezTo>
                <a:cubicBezTo>
                  <a:pt x="5132" y="4509"/>
                  <a:pt x="5161" y="4393"/>
                  <a:pt x="5117" y="4291"/>
                </a:cubicBezTo>
                <a:cubicBezTo>
                  <a:pt x="5117" y="4277"/>
                  <a:pt x="5117" y="4277"/>
                  <a:pt x="5103" y="4262"/>
                </a:cubicBezTo>
                <a:cubicBezTo>
                  <a:pt x="5103" y="4248"/>
                  <a:pt x="5088" y="4233"/>
                  <a:pt x="5088" y="4219"/>
                </a:cubicBezTo>
                <a:cubicBezTo>
                  <a:pt x="5074" y="4190"/>
                  <a:pt x="5059" y="4175"/>
                  <a:pt x="5045" y="4161"/>
                </a:cubicBezTo>
                <a:lnTo>
                  <a:pt x="5016" y="4132"/>
                </a:lnTo>
                <a:lnTo>
                  <a:pt x="4987" y="4117"/>
                </a:lnTo>
                <a:cubicBezTo>
                  <a:pt x="4885" y="4016"/>
                  <a:pt x="4856" y="3871"/>
                  <a:pt x="4914" y="3755"/>
                </a:cubicBezTo>
                <a:cubicBezTo>
                  <a:pt x="4943" y="3682"/>
                  <a:pt x="4972" y="3624"/>
                  <a:pt x="4987" y="3566"/>
                </a:cubicBezTo>
                <a:cubicBezTo>
                  <a:pt x="5037" y="3453"/>
                  <a:pt x="5154" y="3372"/>
                  <a:pt x="5278" y="3372"/>
                </a:cubicBezTo>
                <a:cubicBezTo>
                  <a:pt x="5297" y="3372"/>
                  <a:pt x="5316" y="3374"/>
                  <a:pt x="5335" y="3378"/>
                </a:cubicBezTo>
                <a:cubicBezTo>
                  <a:pt x="5407" y="3378"/>
                  <a:pt x="5480" y="3364"/>
                  <a:pt x="5538" y="3335"/>
                </a:cubicBezTo>
                <a:cubicBezTo>
                  <a:pt x="5552" y="3320"/>
                  <a:pt x="5567" y="3306"/>
                  <a:pt x="5581" y="3291"/>
                </a:cubicBezTo>
                <a:lnTo>
                  <a:pt x="5610" y="3277"/>
                </a:lnTo>
                <a:lnTo>
                  <a:pt x="5625" y="3262"/>
                </a:lnTo>
                <a:cubicBezTo>
                  <a:pt x="5654" y="3219"/>
                  <a:pt x="5683" y="3161"/>
                  <a:pt x="5683" y="3103"/>
                </a:cubicBezTo>
                <a:cubicBezTo>
                  <a:pt x="5712" y="2900"/>
                  <a:pt x="5712" y="2697"/>
                  <a:pt x="5683" y="2479"/>
                </a:cubicBezTo>
                <a:lnTo>
                  <a:pt x="5683" y="2479"/>
                </a:lnTo>
                <a:lnTo>
                  <a:pt x="5712" y="2523"/>
                </a:lnTo>
                <a:cubicBezTo>
                  <a:pt x="5712" y="2494"/>
                  <a:pt x="5697" y="2465"/>
                  <a:pt x="5683" y="2436"/>
                </a:cubicBezTo>
                <a:cubicBezTo>
                  <a:pt x="5683" y="2421"/>
                  <a:pt x="5668" y="2407"/>
                  <a:pt x="5668" y="2392"/>
                </a:cubicBezTo>
                <a:cubicBezTo>
                  <a:pt x="5654" y="2378"/>
                  <a:pt x="5639" y="2363"/>
                  <a:pt x="5625" y="2349"/>
                </a:cubicBezTo>
                <a:lnTo>
                  <a:pt x="5610" y="2334"/>
                </a:lnTo>
                <a:lnTo>
                  <a:pt x="5581" y="2305"/>
                </a:lnTo>
                <a:lnTo>
                  <a:pt x="5552" y="2291"/>
                </a:lnTo>
                <a:cubicBezTo>
                  <a:pt x="5538" y="2276"/>
                  <a:pt x="5509" y="2262"/>
                  <a:pt x="5480" y="2262"/>
                </a:cubicBezTo>
                <a:lnTo>
                  <a:pt x="5451" y="2262"/>
                </a:lnTo>
                <a:cubicBezTo>
                  <a:pt x="5436" y="2255"/>
                  <a:pt x="5422" y="2251"/>
                  <a:pt x="5405" y="2251"/>
                </a:cubicBezTo>
                <a:cubicBezTo>
                  <a:pt x="5389" y="2251"/>
                  <a:pt x="5371" y="2255"/>
                  <a:pt x="5349" y="2262"/>
                </a:cubicBezTo>
                <a:lnTo>
                  <a:pt x="5277" y="2262"/>
                </a:lnTo>
                <a:cubicBezTo>
                  <a:pt x="5219" y="2262"/>
                  <a:pt x="5161" y="2233"/>
                  <a:pt x="5117" y="2204"/>
                </a:cubicBezTo>
                <a:lnTo>
                  <a:pt x="5103" y="2189"/>
                </a:lnTo>
                <a:lnTo>
                  <a:pt x="5074" y="2160"/>
                </a:lnTo>
                <a:lnTo>
                  <a:pt x="5045" y="2117"/>
                </a:lnTo>
                <a:lnTo>
                  <a:pt x="5016" y="2088"/>
                </a:lnTo>
                <a:cubicBezTo>
                  <a:pt x="5016" y="2073"/>
                  <a:pt x="5016" y="2073"/>
                  <a:pt x="5016" y="2059"/>
                </a:cubicBezTo>
                <a:lnTo>
                  <a:pt x="5016" y="2044"/>
                </a:lnTo>
                <a:cubicBezTo>
                  <a:pt x="4987" y="1986"/>
                  <a:pt x="4972" y="1928"/>
                  <a:pt x="4943" y="1870"/>
                </a:cubicBezTo>
                <a:lnTo>
                  <a:pt x="4929" y="1841"/>
                </a:lnTo>
                <a:cubicBezTo>
                  <a:pt x="4914" y="1798"/>
                  <a:pt x="4914" y="1754"/>
                  <a:pt x="4914" y="1711"/>
                </a:cubicBezTo>
                <a:cubicBezTo>
                  <a:pt x="4929" y="1682"/>
                  <a:pt x="4929" y="1639"/>
                  <a:pt x="4943" y="1610"/>
                </a:cubicBezTo>
                <a:cubicBezTo>
                  <a:pt x="4958" y="1581"/>
                  <a:pt x="4987" y="1552"/>
                  <a:pt x="5016" y="1523"/>
                </a:cubicBezTo>
                <a:lnTo>
                  <a:pt x="5045" y="1494"/>
                </a:lnTo>
                <a:lnTo>
                  <a:pt x="5059" y="1479"/>
                </a:lnTo>
                <a:cubicBezTo>
                  <a:pt x="5088" y="1450"/>
                  <a:pt x="5103" y="1436"/>
                  <a:pt x="5117" y="1392"/>
                </a:cubicBezTo>
                <a:cubicBezTo>
                  <a:pt x="5132" y="1392"/>
                  <a:pt x="5132" y="1378"/>
                  <a:pt x="5146" y="1363"/>
                </a:cubicBezTo>
                <a:cubicBezTo>
                  <a:pt x="5146" y="1349"/>
                  <a:pt x="5161" y="1334"/>
                  <a:pt x="5161" y="1320"/>
                </a:cubicBezTo>
                <a:cubicBezTo>
                  <a:pt x="5175" y="1218"/>
                  <a:pt x="5161" y="1131"/>
                  <a:pt x="5103" y="1059"/>
                </a:cubicBezTo>
                <a:cubicBezTo>
                  <a:pt x="5030" y="972"/>
                  <a:pt x="4958" y="899"/>
                  <a:pt x="4900" y="827"/>
                </a:cubicBezTo>
                <a:cubicBezTo>
                  <a:pt x="4813" y="754"/>
                  <a:pt x="4740" y="682"/>
                  <a:pt x="4653" y="624"/>
                </a:cubicBezTo>
                <a:cubicBezTo>
                  <a:pt x="4600" y="581"/>
                  <a:pt x="4540" y="554"/>
                  <a:pt x="4471" y="554"/>
                </a:cubicBezTo>
                <a:cubicBezTo>
                  <a:pt x="4446" y="554"/>
                  <a:pt x="4420" y="558"/>
                  <a:pt x="4393" y="566"/>
                </a:cubicBezTo>
                <a:lnTo>
                  <a:pt x="4364" y="566"/>
                </a:lnTo>
                <a:cubicBezTo>
                  <a:pt x="4320" y="595"/>
                  <a:pt x="4277" y="609"/>
                  <a:pt x="4248" y="653"/>
                </a:cubicBezTo>
                <a:lnTo>
                  <a:pt x="4219" y="682"/>
                </a:lnTo>
                <a:cubicBezTo>
                  <a:pt x="4190" y="725"/>
                  <a:pt x="4132" y="769"/>
                  <a:pt x="4074" y="783"/>
                </a:cubicBezTo>
                <a:cubicBezTo>
                  <a:pt x="4059" y="798"/>
                  <a:pt x="4030" y="798"/>
                  <a:pt x="4016" y="798"/>
                </a:cubicBezTo>
                <a:lnTo>
                  <a:pt x="3929" y="798"/>
                </a:lnTo>
                <a:lnTo>
                  <a:pt x="3871" y="783"/>
                </a:lnTo>
                <a:lnTo>
                  <a:pt x="3842" y="783"/>
                </a:lnTo>
                <a:lnTo>
                  <a:pt x="3813" y="754"/>
                </a:lnTo>
                <a:lnTo>
                  <a:pt x="3755" y="740"/>
                </a:lnTo>
                <a:lnTo>
                  <a:pt x="3653" y="696"/>
                </a:lnTo>
                <a:cubicBezTo>
                  <a:pt x="3523" y="653"/>
                  <a:pt x="3450" y="522"/>
                  <a:pt x="3450" y="392"/>
                </a:cubicBezTo>
                <a:lnTo>
                  <a:pt x="3450" y="363"/>
                </a:lnTo>
                <a:cubicBezTo>
                  <a:pt x="3479" y="203"/>
                  <a:pt x="3378" y="58"/>
                  <a:pt x="3218" y="15"/>
                </a:cubicBezTo>
                <a:lnTo>
                  <a:pt x="3189" y="15"/>
                </a:lnTo>
                <a:cubicBezTo>
                  <a:pt x="3088" y="1"/>
                  <a:pt x="2986" y="1"/>
                  <a:pt x="28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57"/>
          <p:cNvSpPr/>
          <p:nvPr/>
        </p:nvSpPr>
        <p:spPr>
          <a:xfrm>
            <a:off x="1331069" y="3783959"/>
            <a:ext cx="199687" cy="188604"/>
          </a:xfrm>
          <a:custGeom>
            <a:avLst/>
            <a:gdLst/>
            <a:ahLst/>
            <a:cxnLst/>
            <a:rect l="l" t="t" r="r" b="b"/>
            <a:pathLst>
              <a:path w="1546" h="1546" fill="none" extrusionOk="0">
                <a:moveTo>
                  <a:pt x="1546" y="658"/>
                </a:moveTo>
                <a:cubicBezTo>
                  <a:pt x="1546" y="1231"/>
                  <a:pt x="830" y="1546"/>
                  <a:pt x="429" y="1116"/>
                </a:cubicBezTo>
                <a:cubicBezTo>
                  <a:pt x="0" y="716"/>
                  <a:pt x="315" y="0"/>
                  <a:pt x="887" y="0"/>
                </a:cubicBezTo>
                <a:cubicBezTo>
                  <a:pt x="1231" y="0"/>
                  <a:pt x="1546" y="315"/>
                  <a:pt x="1546" y="658"/>
                </a:cubicBezTo>
                <a:close/>
              </a:path>
            </a:pathLst>
          </a:custGeom>
          <a:solidFill>
            <a:schemeClr val="accent2"/>
          </a:solidFill>
          <a:ln w="193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57"/>
          <p:cNvSpPr/>
          <p:nvPr/>
        </p:nvSpPr>
        <p:spPr>
          <a:xfrm>
            <a:off x="5132597" y="1682443"/>
            <a:ext cx="311630" cy="252045"/>
          </a:xfrm>
          <a:custGeom>
            <a:avLst/>
            <a:gdLst/>
            <a:ahLst/>
            <a:cxnLst/>
            <a:rect l="l" t="t" r="r" b="b"/>
            <a:pathLst>
              <a:path w="6814" h="5835" extrusionOk="0">
                <a:moveTo>
                  <a:pt x="3882" y="718"/>
                </a:moveTo>
                <a:cubicBezTo>
                  <a:pt x="5008" y="718"/>
                  <a:pt x="6089" y="1591"/>
                  <a:pt x="6089" y="2914"/>
                </a:cubicBezTo>
                <a:cubicBezTo>
                  <a:pt x="6089" y="4132"/>
                  <a:pt x="5103" y="5103"/>
                  <a:pt x="3886" y="5103"/>
                </a:cubicBezTo>
                <a:cubicBezTo>
                  <a:pt x="1943" y="5103"/>
                  <a:pt x="972" y="2740"/>
                  <a:pt x="2349" y="1363"/>
                </a:cubicBezTo>
                <a:cubicBezTo>
                  <a:pt x="2795" y="918"/>
                  <a:pt x="3344" y="718"/>
                  <a:pt x="3882" y="718"/>
                </a:cubicBezTo>
                <a:close/>
                <a:moveTo>
                  <a:pt x="3912" y="0"/>
                </a:moveTo>
                <a:cubicBezTo>
                  <a:pt x="3903" y="0"/>
                  <a:pt x="3895" y="0"/>
                  <a:pt x="3886" y="1"/>
                </a:cubicBezTo>
                <a:cubicBezTo>
                  <a:pt x="1291" y="1"/>
                  <a:pt x="1" y="3146"/>
                  <a:pt x="1842" y="4973"/>
                </a:cubicBezTo>
                <a:cubicBezTo>
                  <a:pt x="2433" y="5568"/>
                  <a:pt x="3162" y="5834"/>
                  <a:pt x="3877" y="5834"/>
                </a:cubicBezTo>
                <a:cubicBezTo>
                  <a:pt x="5374" y="5834"/>
                  <a:pt x="6814" y="4670"/>
                  <a:pt x="6814" y="2914"/>
                </a:cubicBezTo>
                <a:cubicBezTo>
                  <a:pt x="6814" y="1314"/>
                  <a:pt x="5509" y="0"/>
                  <a:pt x="39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57"/>
          <p:cNvSpPr/>
          <p:nvPr/>
        </p:nvSpPr>
        <p:spPr>
          <a:xfrm rot="2700000">
            <a:off x="1221444" y="3334178"/>
            <a:ext cx="269238" cy="285220"/>
          </a:xfrm>
          <a:custGeom>
            <a:avLst/>
            <a:gdLst/>
            <a:ahLst/>
            <a:cxnLst/>
            <a:rect l="l" t="t" r="r" b="b"/>
            <a:pathLst>
              <a:path w="1769" h="1770" extrusionOk="0">
                <a:moveTo>
                  <a:pt x="681" y="1"/>
                </a:moveTo>
                <a:lnTo>
                  <a:pt x="681" y="668"/>
                </a:lnTo>
                <a:lnTo>
                  <a:pt x="0" y="668"/>
                </a:lnTo>
                <a:lnTo>
                  <a:pt x="0" y="1088"/>
                </a:lnTo>
                <a:lnTo>
                  <a:pt x="681" y="1088"/>
                </a:lnTo>
                <a:lnTo>
                  <a:pt x="681" y="1769"/>
                </a:lnTo>
                <a:lnTo>
                  <a:pt x="1102" y="1769"/>
                </a:lnTo>
                <a:lnTo>
                  <a:pt x="1102" y="1088"/>
                </a:lnTo>
                <a:lnTo>
                  <a:pt x="1769" y="1088"/>
                </a:lnTo>
                <a:lnTo>
                  <a:pt x="1769" y="668"/>
                </a:lnTo>
                <a:lnTo>
                  <a:pt x="1102" y="668"/>
                </a:lnTo>
                <a:lnTo>
                  <a:pt x="110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57"/>
          <p:cNvSpPr/>
          <p:nvPr/>
        </p:nvSpPr>
        <p:spPr>
          <a:xfrm>
            <a:off x="1560569" y="2707534"/>
            <a:ext cx="311619" cy="294324"/>
          </a:xfrm>
          <a:custGeom>
            <a:avLst/>
            <a:gdLst/>
            <a:ahLst/>
            <a:cxnLst/>
            <a:rect l="l" t="t" r="r" b="b"/>
            <a:pathLst>
              <a:path w="1610" h="1610" extrusionOk="0">
                <a:moveTo>
                  <a:pt x="0" y="0"/>
                </a:moveTo>
                <a:lnTo>
                  <a:pt x="174" y="624"/>
                </a:lnTo>
                <a:lnTo>
                  <a:pt x="334" y="1232"/>
                </a:lnTo>
                <a:lnTo>
                  <a:pt x="667" y="899"/>
                </a:lnTo>
                <a:lnTo>
                  <a:pt x="1377" y="1609"/>
                </a:lnTo>
                <a:lnTo>
                  <a:pt x="1609" y="1377"/>
                </a:lnTo>
                <a:lnTo>
                  <a:pt x="899" y="682"/>
                </a:lnTo>
                <a:lnTo>
                  <a:pt x="1232" y="334"/>
                </a:lnTo>
                <a:lnTo>
                  <a:pt x="623" y="174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37EBDB-93AF-3D63-BF5A-B147B598F4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99" t="9054" r="7041" b="11743"/>
          <a:stretch>
            <a:fillRect/>
          </a:stretch>
        </p:blipFill>
        <p:spPr>
          <a:xfrm>
            <a:off x="2481852" y="1798735"/>
            <a:ext cx="4146241" cy="2382701"/>
          </a:xfrm>
          <a:prstGeom prst="rect">
            <a:avLst/>
          </a:prstGeom>
        </p:spPr>
      </p:pic>
      <p:grpSp>
        <p:nvGrpSpPr>
          <p:cNvPr id="625" name="Google Shape;625;p57"/>
          <p:cNvGrpSpPr/>
          <p:nvPr/>
        </p:nvGrpSpPr>
        <p:grpSpPr>
          <a:xfrm>
            <a:off x="2089662" y="2432085"/>
            <a:ext cx="995931" cy="644087"/>
            <a:chOff x="4549425" y="3498550"/>
            <a:chExt cx="295375" cy="202250"/>
          </a:xfrm>
        </p:grpSpPr>
        <p:sp>
          <p:nvSpPr>
            <p:cNvPr id="626" name="Google Shape;626;p57"/>
            <p:cNvSpPr/>
            <p:nvPr/>
          </p:nvSpPr>
          <p:spPr>
            <a:xfrm>
              <a:off x="4549425" y="3498550"/>
              <a:ext cx="295375" cy="202250"/>
            </a:xfrm>
            <a:custGeom>
              <a:avLst/>
              <a:gdLst/>
              <a:ahLst/>
              <a:cxnLst/>
              <a:rect l="l" t="t" r="r" b="b"/>
              <a:pathLst>
                <a:path w="11815" h="8090" extrusionOk="0">
                  <a:moveTo>
                    <a:pt x="1" y="1"/>
                  </a:moveTo>
                  <a:lnTo>
                    <a:pt x="1" y="8090"/>
                  </a:lnTo>
                  <a:lnTo>
                    <a:pt x="11815" y="8090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7"/>
            <p:cNvSpPr/>
            <p:nvPr/>
          </p:nvSpPr>
          <p:spPr>
            <a:xfrm>
              <a:off x="4574450" y="3683025"/>
              <a:ext cx="18125" cy="17775"/>
            </a:xfrm>
            <a:custGeom>
              <a:avLst/>
              <a:gdLst/>
              <a:ahLst/>
              <a:cxnLst/>
              <a:rect l="l" t="t" r="r" b="b"/>
              <a:pathLst>
                <a:path w="725" h="711" extrusionOk="0">
                  <a:moveTo>
                    <a:pt x="0" y="0"/>
                  </a:moveTo>
                  <a:lnTo>
                    <a:pt x="0" y="711"/>
                  </a:lnTo>
                  <a:lnTo>
                    <a:pt x="725" y="711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7"/>
            <p:cNvSpPr/>
            <p:nvPr/>
          </p:nvSpPr>
          <p:spPr>
            <a:xfrm>
              <a:off x="4612500" y="3631925"/>
              <a:ext cx="17775" cy="68875"/>
            </a:xfrm>
            <a:custGeom>
              <a:avLst/>
              <a:gdLst/>
              <a:ahLst/>
              <a:cxnLst/>
              <a:rect l="l" t="t" r="r" b="b"/>
              <a:pathLst>
                <a:path w="711" h="2755" extrusionOk="0">
                  <a:moveTo>
                    <a:pt x="0" y="0"/>
                  </a:moveTo>
                  <a:lnTo>
                    <a:pt x="0" y="2755"/>
                  </a:lnTo>
                  <a:lnTo>
                    <a:pt x="710" y="2755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7"/>
            <p:cNvSpPr/>
            <p:nvPr/>
          </p:nvSpPr>
          <p:spPr>
            <a:xfrm>
              <a:off x="4650175" y="3599675"/>
              <a:ext cx="17775" cy="101125"/>
            </a:xfrm>
            <a:custGeom>
              <a:avLst/>
              <a:gdLst/>
              <a:ahLst/>
              <a:cxnLst/>
              <a:rect l="l" t="t" r="r" b="b"/>
              <a:pathLst>
                <a:path w="711" h="4045" extrusionOk="0">
                  <a:moveTo>
                    <a:pt x="1" y="0"/>
                  </a:moveTo>
                  <a:lnTo>
                    <a:pt x="1" y="4045"/>
                  </a:lnTo>
                  <a:lnTo>
                    <a:pt x="711" y="4045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7"/>
            <p:cNvSpPr/>
            <p:nvPr/>
          </p:nvSpPr>
          <p:spPr>
            <a:xfrm>
              <a:off x="4688225" y="3553275"/>
              <a:ext cx="17775" cy="147525"/>
            </a:xfrm>
            <a:custGeom>
              <a:avLst/>
              <a:gdLst/>
              <a:ahLst/>
              <a:cxnLst/>
              <a:rect l="l" t="t" r="r" b="b"/>
              <a:pathLst>
                <a:path w="711" h="5901" extrusionOk="0">
                  <a:moveTo>
                    <a:pt x="1" y="1"/>
                  </a:moveTo>
                  <a:lnTo>
                    <a:pt x="1" y="5901"/>
                  </a:lnTo>
                  <a:lnTo>
                    <a:pt x="711" y="5901"/>
                  </a:lnTo>
                  <a:lnTo>
                    <a:pt x="7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7"/>
            <p:cNvSpPr/>
            <p:nvPr/>
          </p:nvSpPr>
          <p:spPr>
            <a:xfrm>
              <a:off x="4725925" y="3517050"/>
              <a:ext cx="17775" cy="183750"/>
            </a:xfrm>
            <a:custGeom>
              <a:avLst/>
              <a:gdLst/>
              <a:ahLst/>
              <a:cxnLst/>
              <a:rect l="l" t="t" r="r" b="b"/>
              <a:pathLst>
                <a:path w="711" h="7350" extrusionOk="0">
                  <a:moveTo>
                    <a:pt x="0" y="0"/>
                  </a:moveTo>
                  <a:lnTo>
                    <a:pt x="0" y="7350"/>
                  </a:lnTo>
                  <a:lnTo>
                    <a:pt x="711" y="7350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7"/>
            <p:cNvSpPr/>
            <p:nvPr/>
          </p:nvSpPr>
          <p:spPr>
            <a:xfrm>
              <a:off x="4763600" y="3654025"/>
              <a:ext cx="18150" cy="46775"/>
            </a:xfrm>
            <a:custGeom>
              <a:avLst/>
              <a:gdLst/>
              <a:ahLst/>
              <a:cxnLst/>
              <a:rect l="l" t="t" r="r" b="b"/>
              <a:pathLst>
                <a:path w="726" h="1871" extrusionOk="0">
                  <a:moveTo>
                    <a:pt x="1" y="1"/>
                  </a:moveTo>
                  <a:lnTo>
                    <a:pt x="1" y="1871"/>
                  </a:lnTo>
                  <a:lnTo>
                    <a:pt x="726" y="1871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7"/>
            <p:cNvSpPr/>
            <p:nvPr/>
          </p:nvSpPr>
          <p:spPr>
            <a:xfrm>
              <a:off x="4801650" y="3594225"/>
              <a:ext cx="17800" cy="106575"/>
            </a:xfrm>
            <a:custGeom>
              <a:avLst/>
              <a:gdLst/>
              <a:ahLst/>
              <a:cxnLst/>
              <a:rect l="l" t="t" r="r" b="b"/>
              <a:pathLst>
                <a:path w="712" h="4263" extrusionOk="0">
                  <a:moveTo>
                    <a:pt x="1" y="1"/>
                  </a:moveTo>
                  <a:lnTo>
                    <a:pt x="1" y="4263"/>
                  </a:lnTo>
                  <a:lnTo>
                    <a:pt x="711" y="4263"/>
                  </a:lnTo>
                  <a:lnTo>
                    <a:pt x="7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53140E-434D-5619-C0D1-BC03A7F0F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97" y="276432"/>
            <a:ext cx="1327972" cy="74606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7D6E56-80BF-5640-A37A-69B223CD6BFA}"/>
              </a:ext>
            </a:extLst>
          </p:cNvPr>
          <p:cNvSpPr/>
          <p:nvPr/>
        </p:nvSpPr>
        <p:spPr>
          <a:xfrm rot="2535762">
            <a:off x="-848916" y="796771"/>
            <a:ext cx="1284879" cy="1398300"/>
          </a:xfrm>
          <a:prstGeom prst="rect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задержка 5">
            <a:extLst>
              <a:ext uri="{FF2B5EF4-FFF2-40B4-BE49-F238E27FC236}">
                <a16:creationId xmlns:a16="http://schemas.microsoft.com/office/drawing/2014/main" id="{66C6DA8F-DB18-1787-BB56-48365D226DC9}"/>
              </a:ext>
            </a:extLst>
          </p:cNvPr>
          <p:cNvSpPr/>
          <p:nvPr/>
        </p:nvSpPr>
        <p:spPr>
          <a:xfrm rot="14143099">
            <a:off x="7968413" y="4693160"/>
            <a:ext cx="1492339" cy="1141258"/>
          </a:xfrm>
          <a:prstGeom prst="flowChartDelay">
            <a:avLst/>
          </a:prstGeom>
          <a:solidFill>
            <a:srgbClr val="0A3276"/>
          </a:solidFill>
          <a:ln>
            <a:solidFill>
              <a:srgbClr val="0A32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44BB715-4BFB-B120-4FD3-B437F7DB6EEF}"/>
              </a:ext>
            </a:extLst>
          </p:cNvPr>
          <p:cNvSpPr/>
          <p:nvPr/>
        </p:nvSpPr>
        <p:spPr>
          <a:xfrm rot="3471897">
            <a:off x="8149305" y="388236"/>
            <a:ext cx="791161" cy="829500"/>
          </a:xfrm>
          <a:prstGeom prst="rect">
            <a:avLst/>
          </a:prstGeom>
          <a:solidFill>
            <a:srgbClr val="DD3F58"/>
          </a:solidFill>
          <a:ln>
            <a:solidFill>
              <a:srgbClr val="DD3F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08296B5-B4C5-36E9-DD8E-6AB1AB72F782}"/>
              </a:ext>
            </a:extLst>
          </p:cNvPr>
          <p:cNvSpPr/>
          <p:nvPr/>
        </p:nvSpPr>
        <p:spPr>
          <a:xfrm rot="18711266">
            <a:off x="1757873" y="597299"/>
            <a:ext cx="563872" cy="510827"/>
          </a:xfrm>
          <a:prstGeom prst="rect">
            <a:avLst/>
          </a:prstGeom>
          <a:solidFill>
            <a:srgbClr val="52C1EF"/>
          </a:solidFill>
          <a:ln>
            <a:solidFill>
              <a:srgbClr val="52C1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B2A636B-912C-3252-1F43-9A31A85A24DD}"/>
              </a:ext>
            </a:extLst>
          </p:cNvPr>
          <p:cNvSpPr/>
          <p:nvPr/>
        </p:nvSpPr>
        <p:spPr>
          <a:xfrm>
            <a:off x="656297" y="4248970"/>
            <a:ext cx="116006" cy="1209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548D4A3-ED47-1DE9-F733-358FE86B6E5A}"/>
              </a:ext>
            </a:extLst>
          </p:cNvPr>
          <p:cNvSpPr/>
          <p:nvPr/>
        </p:nvSpPr>
        <p:spPr>
          <a:xfrm>
            <a:off x="1746898" y="2175498"/>
            <a:ext cx="158916" cy="15644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задержка 10">
            <a:extLst>
              <a:ext uri="{FF2B5EF4-FFF2-40B4-BE49-F238E27FC236}">
                <a16:creationId xmlns:a16="http://schemas.microsoft.com/office/drawing/2014/main" id="{33930D0C-CEC6-8CF0-F057-836564E49240}"/>
              </a:ext>
            </a:extLst>
          </p:cNvPr>
          <p:cNvSpPr/>
          <p:nvPr/>
        </p:nvSpPr>
        <p:spPr>
          <a:xfrm rot="17247806">
            <a:off x="-169387" y="3671799"/>
            <a:ext cx="1452695" cy="2210436"/>
          </a:xfrm>
          <a:prstGeom prst="flowChartDelay">
            <a:avLst/>
          </a:prstGeom>
          <a:solidFill>
            <a:srgbClr val="0A3276"/>
          </a:solidFill>
          <a:ln>
            <a:solidFill>
              <a:srgbClr val="0A32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8" name="Google Shape;568;p57"/>
          <p:cNvSpPr/>
          <p:nvPr/>
        </p:nvSpPr>
        <p:spPr>
          <a:xfrm>
            <a:off x="6805466" y="2445401"/>
            <a:ext cx="1891301" cy="2529757"/>
          </a:xfrm>
          <a:custGeom>
            <a:avLst/>
            <a:gdLst/>
            <a:ahLst/>
            <a:cxnLst/>
            <a:rect l="l" t="t" r="r" b="b"/>
            <a:pathLst>
              <a:path w="15169" h="21482" extrusionOk="0">
                <a:moveTo>
                  <a:pt x="5892" y="0"/>
                </a:moveTo>
                <a:cubicBezTo>
                  <a:pt x="1137" y="0"/>
                  <a:pt x="0" y="21482"/>
                  <a:pt x="0" y="21482"/>
                </a:cubicBezTo>
                <a:lnTo>
                  <a:pt x="8701" y="21482"/>
                </a:lnTo>
                <a:cubicBezTo>
                  <a:pt x="8701" y="21482"/>
                  <a:pt x="15168" y="2364"/>
                  <a:pt x="12020" y="1706"/>
                </a:cubicBezTo>
                <a:cubicBezTo>
                  <a:pt x="11914" y="1683"/>
                  <a:pt x="11808" y="1672"/>
                  <a:pt x="11704" y="1672"/>
                </a:cubicBezTo>
                <a:cubicBezTo>
                  <a:pt x="8733" y="1672"/>
                  <a:pt x="6560" y="10641"/>
                  <a:pt x="6443" y="10641"/>
                </a:cubicBezTo>
                <a:cubicBezTo>
                  <a:pt x="6442" y="10641"/>
                  <a:pt x="6440" y="10639"/>
                  <a:pt x="6440" y="10635"/>
                </a:cubicBezTo>
                <a:cubicBezTo>
                  <a:pt x="6382" y="10320"/>
                  <a:pt x="9216" y="447"/>
                  <a:pt x="6125" y="17"/>
                </a:cubicBezTo>
                <a:cubicBezTo>
                  <a:pt x="6046" y="6"/>
                  <a:pt x="5969" y="0"/>
                  <a:pt x="58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>
          <a:extLst>
            <a:ext uri="{FF2B5EF4-FFF2-40B4-BE49-F238E27FC236}">
              <a16:creationId xmlns:a16="http://schemas.microsoft.com/office/drawing/2014/main" id="{4F29F0AD-0687-EC76-328D-405A2E7DE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63">
            <a:extLst>
              <a:ext uri="{FF2B5EF4-FFF2-40B4-BE49-F238E27FC236}">
                <a16:creationId xmlns:a16="http://schemas.microsoft.com/office/drawing/2014/main" id="{B78B0CAD-650C-08C4-AF01-E3977B55B4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8830" y="2288538"/>
            <a:ext cx="4122669" cy="10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800" b="1" dirty="0"/>
              <a:t>Завершение тестирования</a:t>
            </a:r>
          </a:p>
        </p:txBody>
      </p:sp>
      <p:sp>
        <p:nvSpPr>
          <p:cNvPr id="769" name="Google Shape;769;p63">
            <a:extLst>
              <a:ext uri="{FF2B5EF4-FFF2-40B4-BE49-F238E27FC236}">
                <a16:creationId xmlns:a16="http://schemas.microsoft.com/office/drawing/2014/main" id="{6A8B9F49-5F0D-F305-1644-9B4452FBEE27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4300" y="1010100"/>
            <a:ext cx="3048000" cy="139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ru-RU" dirty="0"/>
              <a:t>6</a:t>
            </a:r>
            <a:endParaRPr dirty="0"/>
          </a:p>
        </p:txBody>
      </p:sp>
      <p:grpSp>
        <p:nvGrpSpPr>
          <p:cNvPr id="4" name="Google Shape;3010;p95">
            <a:extLst>
              <a:ext uri="{FF2B5EF4-FFF2-40B4-BE49-F238E27FC236}">
                <a16:creationId xmlns:a16="http://schemas.microsoft.com/office/drawing/2014/main" id="{23746CE8-3D07-5205-985E-E906E58B2CCC}"/>
              </a:ext>
            </a:extLst>
          </p:cNvPr>
          <p:cNvGrpSpPr/>
          <p:nvPr/>
        </p:nvGrpSpPr>
        <p:grpSpPr>
          <a:xfrm rot="16200000">
            <a:off x="4729532" y="929110"/>
            <a:ext cx="4226987" cy="3136663"/>
            <a:chOff x="-9053" y="-1807283"/>
            <a:chExt cx="4541965" cy="3617022"/>
          </a:xfrm>
        </p:grpSpPr>
        <p:sp>
          <p:nvSpPr>
            <p:cNvPr id="5" name="Google Shape;3011;p95">
              <a:extLst>
                <a:ext uri="{FF2B5EF4-FFF2-40B4-BE49-F238E27FC236}">
                  <a16:creationId xmlns:a16="http://schemas.microsoft.com/office/drawing/2014/main" id="{54E8CE24-E8A1-D8B6-452B-BAEFB6C60EE2}"/>
                </a:ext>
              </a:extLst>
            </p:cNvPr>
            <p:cNvSpPr/>
            <p:nvPr/>
          </p:nvSpPr>
          <p:spPr>
            <a:xfrm>
              <a:off x="-9053" y="-1807283"/>
              <a:ext cx="4541965" cy="3617022"/>
            </a:xfrm>
            <a:custGeom>
              <a:avLst/>
              <a:gdLst/>
              <a:ahLst/>
              <a:cxnLst/>
              <a:rect l="l" t="t" r="r" b="b"/>
              <a:pathLst>
                <a:path w="13729" h="8699" extrusionOk="0">
                  <a:moveTo>
                    <a:pt x="407" y="1"/>
                  </a:moveTo>
                  <a:cubicBezTo>
                    <a:pt x="175" y="1"/>
                    <a:pt x="1" y="175"/>
                    <a:pt x="1" y="392"/>
                  </a:cubicBezTo>
                  <a:lnTo>
                    <a:pt x="1" y="8292"/>
                  </a:lnTo>
                  <a:cubicBezTo>
                    <a:pt x="1" y="8524"/>
                    <a:pt x="175" y="8698"/>
                    <a:pt x="407" y="8698"/>
                  </a:cubicBezTo>
                  <a:lnTo>
                    <a:pt x="13322" y="8698"/>
                  </a:lnTo>
                  <a:cubicBezTo>
                    <a:pt x="13540" y="8698"/>
                    <a:pt x="13728" y="8524"/>
                    <a:pt x="13728" y="8292"/>
                  </a:cubicBezTo>
                  <a:lnTo>
                    <a:pt x="13728" y="392"/>
                  </a:lnTo>
                  <a:cubicBezTo>
                    <a:pt x="13728" y="175"/>
                    <a:pt x="13540" y="1"/>
                    <a:pt x="13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12;p95">
              <a:extLst>
                <a:ext uri="{FF2B5EF4-FFF2-40B4-BE49-F238E27FC236}">
                  <a16:creationId xmlns:a16="http://schemas.microsoft.com/office/drawing/2014/main" id="{B209770A-CEC9-1929-A869-6CE6A3C2F3D1}"/>
                </a:ext>
              </a:extLst>
            </p:cNvPr>
            <p:cNvSpPr/>
            <p:nvPr/>
          </p:nvSpPr>
          <p:spPr>
            <a:xfrm>
              <a:off x="53475" y="-1709391"/>
              <a:ext cx="4267991" cy="3428484"/>
            </a:xfrm>
            <a:custGeom>
              <a:avLst/>
              <a:gdLst/>
              <a:ahLst/>
              <a:cxnLst/>
              <a:rect l="l" t="t" r="r" b="b"/>
              <a:pathLst>
                <a:path w="13351" h="7771" extrusionOk="0">
                  <a:moveTo>
                    <a:pt x="319" y="1"/>
                  </a:moveTo>
                  <a:cubicBezTo>
                    <a:pt x="145" y="1"/>
                    <a:pt x="0" y="131"/>
                    <a:pt x="0" y="305"/>
                  </a:cubicBezTo>
                  <a:lnTo>
                    <a:pt x="0" y="7452"/>
                  </a:lnTo>
                  <a:cubicBezTo>
                    <a:pt x="0" y="7626"/>
                    <a:pt x="145" y="7771"/>
                    <a:pt x="319" y="7771"/>
                  </a:cubicBezTo>
                  <a:lnTo>
                    <a:pt x="13032" y="7771"/>
                  </a:lnTo>
                  <a:cubicBezTo>
                    <a:pt x="13206" y="7771"/>
                    <a:pt x="13351" y="7626"/>
                    <a:pt x="13351" y="7452"/>
                  </a:cubicBezTo>
                  <a:lnTo>
                    <a:pt x="13351" y="305"/>
                  </a:lnTo>
                  <a:cubicBezTo>
                    <a:pt x="13351" y="131"/>
                    <a:pt x="13206" y="1"/>
                    <a:pt x="13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13;p95">
              <a:extLst>
                <a:ext uri="{FF2B5EF4-FFF2-40B4-BE49-F238E27FC236}">
                  <a16:creationId xmlns:a16="http://schemas.microsoft.com/office/drawing/2014/main" id="{A1D230AB-EE70-EDC6-9080-32646C7B0B6C}"/>
                </a:ext>
              </a:extLst>
            </p:cNvPr>
            <p:cNvSpPr/>
            <p:nvPr/>
          </p:nvSpPr>
          <p:spPr>
            <a:xfrm>
              <a:off x="4369459" y="1448462"/>
              <a:ext cx="115460" cy="115460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7" y="1"/>
                    <a:pt x="0" y="88"/>
                    <a:pt x="0" y="175"/>
                  </a:cubicBezTo>
                  <a:cubicBezTo>
                    <a:pt x="0" y="276"/>
                    <a:pt x="87" y="348"/>
                    <a:pt x="174" y="348"/>
                  </a:cubicBezTo>
                  <a:cubicBezTo>
                    <a:pt x="276" y="348"/>
                    <a:pt x="348" y="276"/>
                    <a:pt x="348" y="175"/>
                  </a:cubicBezTo>
                  <a:cubicBezTo>
                    <a:pt x="348" y="88"/>
                    <a:pt x="276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14;p95">
              <a:extLst>
                <a:ext uri="{FF2B5EF4-FFF2-40B4-BE49-F238E27FC236}">
                  <a16:creationId xmlns:a16="http://schemas.microsoft.com/office/drawing/2014/main" id="{582164EF-A70F-23E1-F834-9D12CCD59724}"/>
                </a:ext>
              </a:extLst>
            </p:cNvPr>
            <p:cNvSpPr/>
            <p:nvPr/>
          </p:nvSpPr>
          <p:spPr>
            <a:xfrm>
              <a:off x="4369459" y="1202644"/>
              <a:ext cx="115129" cy="115460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3" y="1"/>
                    <a:pt x="0" y="88"/>
                    <a:pt x="0" y="175"/>
                  </a:cubicBezTo>
                  <a:cubicBezTo>
                    <a:pt x="0" y="276"/>
                    <a:pt x="73" y="348"/>
                    <a:pt x="174" y="348"/>
                  </a:cubicBezTo>
                  <a:cubicBezTo>
                    <a:pt x="275" y="348"/>
                    <a:pt x="348" y="276"/>
                    <a:pt x="348" y="175"/>
                  </a:cubicBezTo>
                  <a:cubicBezTo>
                    <a:pt x="348" y="88"/>
                    <a:pt x="27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15;p95">
              <a:extLst>
                <a:ext uri="{FF2B5EF4-FFF2-40B4-BE49-F238E27FC236}">
                  <a16:creationId xmlns:a16="http://schemas.microsoft.com/office/drawing/2014/main" id="{B01445F5-1CC6-730B-F873-7DCC4D3453EE}"/>
                </a:ext>
              </a:extLst>
            </p:cNvPr>
            <p:cNvSpPr/>
            <p:nvPr/>
          </p:nvSpPr>
          <p:spPr>
            <a:xfrm>
              <a:off x="4357168" y="956826"/>
              <a:ext cx="139610" cy="118768"/>
            </a:xfrm>
            <a:custGeom>
              <a:avLst/>
              <a:gdLst/>
              <a:ahLst/>
              <a:cxnLst/>
              <a:rect l="l" t="t" r="r" b="b"/>
              <a:pathLst>
                <a:path w="422" h="359" extrusionOk="0">
                  <a:moveTo>
                    <a:pt x="247" y="1"/>
                  </a:moveTo>
                  <a:cubicBezTo>
                    <a:pt x="88" y="1"/>
                    <a:pt x="1" y="189"/>
                    <a:pt x="117" y="305"/>
                  </a:cubicBezTo>
                  <a:cubicBezTo>
                    <a:pt x="154" y="342"/>
                    <a:pt x="198" y="358"/>
                    <a:pt x="241" y="358"/>
                  </a:cubicBezTo>
                  <a:cubicBezTo>
                    <a:pt x="334" y="358"/>
                    <a:pt x="421" y="283"/>
                    <a:pt x="421" y="175"/>
                  </a:cubicBezTo>
                  <a:cubicBezTo>
                    <a:pt x="421" y="73"/>
                    <a:pt x="349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415A96-3C8C-24C9-0C13-D6A49BB14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47" y="443646"/>
            <a:ext cx="1327972" cy="74606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F64DA3E-171D-A01B-ACAC-A2D4BAA536EF}"/>
              </a:ext>
            </a:extLst>
          </p:cNvPr>
          <p:cNvSpPr/>
          <p:nvPr/>
        </p:nvSpPr>
        <p:spPr>
          <a:xfrm rot="2535762">
            <a:off x="-848916" y="796771"/>
            <a:ext cx="1284879" cy="1398300"/>
          </a:xfrm>
          <a:prstGeom prst="rect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3C414C3-7107-BE80-B6A5-34847D8BADF0}"/>
              </a:ext>
            </a:extLst>
          </p:cNvPr>
          <p:cNvSpPr/>
          <p:nvPr/>
        </p:nvSpPr>
        <p:spPr>
          <a:xfrm rot="18711266">
            <a:off x="106261" y="1911072"/>
            <a:ext cx="769971" cy="125899"/>
          </a:xfrm>
          <a:prstGeom prst="rect">
            <a:avLst/>
          </a:prstGeom>
          <a:solidFill>
            <a:srgbClr val="52C1EF"/>
          </a:solidFill>
          <a:ln>
            <a:solidFill>
              <a:srgbClr val="52C1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5CD504F-BA28-958E-1B45-52CE6904B5E8}"/>
              </a:ext>
            </a:extLst>
          </p:cNvPr>
          <p:cNvSpPr/>
          <p:nvPr/>
        </p:nvSpPr>
        <p:spPr>
          <a:xfrm>
            <a:off x="333150" y="2609960"/>
            <a:ext cx="131431" cy="1209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задержка 17">
            <a:extLst>
              <a:ext uri="{FF2B5EF4-FFF2-40B4-BE49-F238E27FC236}">
                <a16:creationId xmlns:a16="http://schemas.microsoft.com/office/drawing/2014/main" id="{9834965F-ADF2-439E-1759-A998E40FC51D}"/>
              </a:ext>
            </a:extLst>
          </p:cNvPr>
          <p:cNvSpPr/>
          <p:nvPr/>
        </p:nvSpPr>
        <p:spPr>
          <a:xfrm rot="17247806">
            <a:off x="-169387" y="3671799"/>
            <a:ext cx="1452695" cy="2210436"/>
          </a:xfrm>
          <a:prstGeom prst="flowChartDelay">
            <a:avLst/>
          </a:prstGeom>
          <a:solidFill>
            <a:srgbClr val="0A3276"/>
          </a:solidFill>
          <a:ln>
            <a:solidFill>
              <a:srgbClr val="0A32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0291E6E-1DA4-21E1-D7BA-BC0271BAA151}"/>
              </a:ext>
            </a:extLst>
          </p:cNvPr>
          <p:cNvSpPr/>
          <p:nvPr/>
        </p:nvSpPr>
        <p:spPr>
          <a:xfrm rot="3471897">
            <a:off x="4425262" y="-332545"/>
            <a:ext cx="611473" cy="605521"/>
          </a:xfrm>
          <a:prstGeom prst="rect">
            <a:avLst/>
          </a:prstGeom>
          <a:solidFill>
            <a:srgbClr val="DD3F58"/>
          </a:solidFill>
          <a:ln>
            <a:solidFill>
              <a:srgbClr val="DD3F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30B8FE-D971-8DAE-BC61-C9D4DB48B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981" y="609378"/>
            <a:ext cx="2886087" cy="4084744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9E21629C-C69B-5F0D-C2BD-311B39D78D5A}"/>
              </a:ext>
            </a:extLst>
          </p:cNvPr>
          <p:cNvSpPr/>
          <p:nvPr/>
        </p:nvSpPr>
        <p:spPr>
          <a:xfrm rot="3341835">
            <a:off x="4707594" y="4316190"/>
            <a:ext cx="3510621" cy="2689512"/>
          </a:xfrm>
          <a:prstGeom prst="ellipse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3E59802-3FC7-9918-1E94-638610631524}"/>
              </a:ext>
            </a:extLst>
          </p:cNvPr>
          <p:cNvSpPr/>
          <p:nvPr/>
        </p:nvSpPr>
        <p:spPr>
          <a:xfrm rot="3471897">
            <a:off x="7692656" y="4391362"/>
            <a:ext cx="611473" cy="605521"/>
          </a:xfrm>
          <a:prstGeom prst="rect">
            <a:avLst/>
          </a:prstGeom>
          <a:solidFill>
            <a:srgbClr val="DD3F58"/>
          </a:solidFill>
          <a:ln>
            <a:solidFill>
              <a:srgbClr val="DD3F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48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5" name="Google Shape;755;p62"/>
          <p:cNvGrpSpPr/>
          <p:nvPr/>
        </p:nvGrpSpPr>
        <p:grpSpPr>
          <a:xfrm>
            <a:off x="1943400" y="1019231"/>
            <a:ext cx="5257200" cy="3362400"/>
            <a:chOff x="-904200" y="1009650"/>
            <a:chExt cx="5257200" cy="3362400"/>
          </a:xfrm>
        </p:grpSpPr>
        <p:sp>
          <p:nvSpPr>
            <p:cNvPr id="756" name="Google Shape;756;p62"/>
            <p:cNvSpPr/>
            <p:nvPr/>
          </p:nvSpPr>
          <p:spPr>
            <a:xfrm>
              <a:off x="-904200" y="1009650"/>
              <a:ext cx="5257200" cy="3362400"/>
            </a:xfrm>
            <a:prstGeom prst="roundRect">
              <a:avLst>
                <a:gd name="adj" fmla="val 4601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62"/>
            <p:cNvSpPr/>
            <p:nvPr/>
          </p:nvSpPr>
          <p:spPr>
            <a:xfrm>
              <a:off x="-807445" y="1228725"/>
              <a:ext cx="5044500" cy="3076500"/>
            </a:xfrm>
            <a:prstGeom prst="roundRect">
              <a:avLst>
                <a:gd name="adj" fmla="val 479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62"/>
            <p:cNvSpPr/>
            <p:nvPr/>
          </p:nvSpPr>
          <p:spPr>
            <a:xfrm>
              <a:off x="4205829" y="1084136"/>
              <a:ext cx="78697" cy="78697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7" y="1"/>
                    <a:pt x="0" y="88"/>
                    <a:pt x="0" y="175"/>
                  </a:cubicBezTo>
                  <a:cubicBezTo>
                    <a:pt x="0" y="276"/>
                    <a:pt x="87" y="348"/>
                    <a:pt x="174" y="348"/>
                  </a:cubicBezTo>
                  <a:cubicBezTo>
                    <a:pt x="276" y="348"/>
                    <a:pt x="348" y="276"/>
                    <a:pt x="348" y="175"/>
                  </a:cubicBezTo>
                  <a:cubicBezTo>
                    <a:pt x="348" y="88"/>
                    <a:pt x="276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2"/>
            <p:cNvSpPr/>
            <p:nvPr/>
          </p:nvSpPr>
          <p:spPr>
            <a:xfrm>
              <a:off x="4078426" y="1084136"/>
              <a:ext cx="78471" cy="78697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3" y="1"/>
                    <a:pt x="0" y="88"/>
                    <a:pt x="0" y="175"/>
                  </a:cubicBezTo>
                  <a:cubicBezTo>
                    <a:pt x="0" y="276"/>
                    <a:pt x="73" y="348"/>
                    <a:pt x="174" y="348"/>
                  </a:cubicBezTo>
                  <a:cubicBezTo>
                    <a:pt x="275" y="348"/>
                    <a:pt x="348" y="276"/>
                    <a:pt x="348" y="175"/>
                  </a:cubicBezTo>
                  <a:cubicBezTo>
                    <a:pt x="348" y="88"/>
                    <a:pt x="27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62"/>
            <p:cNvSpPr/>
            <p:nvPr/>
          </p:nvSpPr>
          <p:spPr>
            <a:xfrm>
              <a:off x="3931180" y="1083011"/>
              <a:ext cx="95158" cy="80952"/>
            </a:xfrm>
            <a:custGeom>
              <a:avLst/>
              <a:gdLst/>
              <a:ahLst/>
              <a:cxnLst/>
              <a:rect l="l" t="t" r="r" b="b"/>
              <a:pathLst>
                <a:path w="422" h="359" extrusionOk="0">
                  <a:moveTo>
                    <a:pt x="247" y="1"/>
                  </a:moveTo>
                  <a:cubicBezTo>
                    <a:pt x="88" y="1"/>
                    <a:pt x="1" y="189"/>
                    <a:pt x="117" y="305"/>
                  </a:cubicBezTo>
                  <a:cubicBezTo>
                    <a:pt x="154" y="342"/>
                    <a:pt x="198" y="358"/>
                    <a:pt x="241" y="358"/>
                  </a:cubicBezTo>
                  <a:cubicBezTo>
                    <a:pt x="334" y="358"/>
                    <a:pt x="421" y="283"/>
                    <a:pt x="421" y="175"/>
                  </a:cubicBezTo>
                  <a:cubicBezTo>
                    <a:pt x="421" y="73"/>
                    <a:pt x="349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62"/>
          <p:cNvSpPr txBox="1">
            <a:spLocks noGrp="1"/>
          </p:cNvSpPr>
          <p:nvPr>
            <p:ph type="title"/>
          </p:nvPr>
        </p:nvSpPr>
        <p:spPr>
          <a:xfrm>
            <a:off x="2452050" y="1709180"/>
            <a:ext cx="4239900" cy="1725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/>
              <a:t>СПАСИБО ЗА ВНИМАНИЕ!</a:t>
            </a:r>
            <a:endParaRPr sz="5400" dirty="0"/>
          </a:p>
        </p:txBody>
      </p:sp>
      <p:sp>
        <p:nvSpPr>
          <p:cNvPr id="4" name="Блок-схема: задержка 3">
            <a:extLst>
              <a:ext uri="{FF2B5EF4-FFF2-40B4-BE49-F238E27FC236}">
                <a16:creationId xmlns:a16="http://schemas.microsoft.com/office/drawing/2014/main" id="{C1088793-8E08-091E-866C-71A3D94FF385}"/>
              </a:ext>
            </a:extLst>
          </p:cNvPr>
          <p:cNvSpPr/>
          <p:nvPr/>
        </p:nvSpPr>
        <p:spPr>
          <a:xfrm rot="4904746">
            <a:off x="2511854" y="-1154019"/>
            <a:ext cx="1452695" cy="2210436"/>
          </a:xfrm>
          <a:prstGeom prst="flowChartDelay">
            <a:avLst/>
          </a:prstGeom>
          <a:solidFill>
            <a:srgbClr val="0A3276"/>
          </a:solidFill>
          <a:ln>
            <a:solidFill>
              <a:srgbClr val="0A32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54C2E601-2CDF-FDA8-BFD3-15F1E7B085CC}"/>
              </a:ext>
            </a:extLst>
          </p:cNvPr>
          <p:cNvSpPr/>
          <p:nvPr/>
        </p:nvSpPr>
        <p:spPr>
          <a:xfrm rot="3341835">
            <a:off x="4781035" y="4156003"/>
            <a:ext cx="3510621" cy="2689512"/>
          </a:xfrm>
          <a:prstGeom prst="ellipse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9CA94B-8804-F459-72B9-47DA5322C8F0}"/>
              </a:ext>
            </a:extLst>
          </p:cNvPr>
          <p:cNvSpPr/>
          <p:nvPr/>
        </p:nvSpPr>
        <p:spPr>
          <a:xfrm rot="18711266">
            <a:off x="502246" y="1316791"/>
            <a:ext cx="769971" cy="125899"/>
          </a:xfrm>
          <a:prstGeom prst="rect">
            <a:avLst/>
          </a:prstGeom>
          <a:solidFill>
            <a:srgbClr val="52C1EF"/>
          </a:solidFill>
          <a:ln>
            <a:solidFill>
              <a:srgbClr val="52C1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DA2CE81-9738-B610-E985-C20F16E4BAC9}"/>
              </a:ext>
            </a:extLst>
          </p:cNvPr>
          <p:cNvSpPr/>
          <p:nvPr/>
        </p:nvSpPr>
        <p:spPr>
          <a:xfrm rot="2535762">
            <a:off x="-541962" y="393442"/>
            <a:ext cx="1284879" cy="1398300"/>
          </a:xfrm>
          <a:prstGeom prst="rect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id="{F50FCD81-3F21-C6F0-A25E-B65B59D6A5E5}"/>
              </a:ext>
            </a:extLst>
          </p:cNvPr>
          <p:cNvSpPr/>
          <p:nvPr/>
        </p:nvSpPr>
        <p:spPr>
          <a:xfrm rot="18182285">
            <a:off x="4805874" y="3756965"/>
            <a:ext cx="2762661" cy="2761683"/>
          </a:xfrm>
          <a:prstGeom prst="arc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B352911-EF23-B113-3C0E-C9685D5E6032}"/>
              </a:ext>
            </a:extLst>
          </p:cNvPr>
          <p:cNvSpPr/>
          <p:nvPr/>
        </p:nvSpPr>
        <p:spPr>
          <a:xfrm rot="3471897">
            <a:off x="8687151" y="117180"/>
            <a:ext cx="611473" cy="605521"/>
          </a:xfrm>
          <a:prstGeom prst="rect">
            <a:avLst/>
          </a:prstGeom>
          <a:solidFill>
            <a:srgbClr val="DD3F58"/>
          </a:solidFill>
          <a:ln>
            <a:solidFill>
              <a:srgbClr val="DD3F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B7F9E1E-A76A-E7A1-ABAF-638E24D53BC8}"/>
              </a:ext>
            </a:extLst>
          </p:cNvPr>
          <p:cNvSpPr/>
          <p:nvPr/>
        </p:nvSpPr>
        <p:spPr>
          <a:xfrm rot="18711266">
            <a:off x="1283680" y="4047464"/>
            <a:ext cx="435806" cy="372895"/>
          </a:xfrm>
          <a:prstGeom prst="rect">
            <a:avLst/>
          </a:prstGeom>
          <a:solidFill>
            <a:srgbClr val="52C1EF"/>
          </a:solidFill>
          <a:ln>
            <a:solidFill>
              <a:srgbClr val="52C1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537CF30-4E9B-51CC-6B98-740F182B62CD}"/>
              </a:ext>
            </a:extLst>
          </p:cNvPr>
          <p:cNvSpPr/>
          <p:nvPr/>
        </p:nvSpPr>
        <p:spPr>
          <a:xfrm>
            <a:off x="583466" y="2889489"/>
            <a:ext cx="131431" cy="1209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66153817-712D-122F-5185-2B0299A89146}"/>
              </a:ext>
            </a:extLst>
          </p:cNvPr>
          <p:cNvSpPr/>
          <p:nvPr/>
        </p:nvSpPr>
        <p:spPr>
          <a:xfrm>
            <a:off x="5052332" y="563489"/>
            <a:ext cx="131431" cy="1209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9CB61EC-BDA3-B9AC-D4ED-6C6350BD437A}"/>
              </a:ext>
            </a:extLst>
          </p:cNvPr>
          <p:cNvSpPr/>
          <p:nvPr/>
        </p:nvSpPr>
        <p:spPr>
          <a:xfrm>
            <a:off x="1222738" y="359485"/>
            <a:ext cx="131431" cy="1209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341FD704-510E-B940-7385-069BF378B537}"/>
              </a:ext>
            </a:extLst>
          </p:cNvPr>
          <p:cNvSpPr/>
          <p:nvPr/>
        </p:nvSpPr>
        <p:spPr>
          <a:xfrm>
            <a:off x="3106770" y="4716463"/>
            <a:ext cx="131431" cy="1209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EECC46C-4A63-C68E-3142-3C05E6837023}"/>
              </a:ext>
            </a:extLst>
          </p:cNvPr>
          <p:cNvSpPr/>
          <p:nvPr/>
        </p:nvSpPr>
        <p:spPr>
          <a:xfrm>
            <a:off x="8297672" y="1258830"/>
            <a:ext cx="131431" cy="1209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3999DCEF-EE4B-4FEC-96B2-DB9EE014C17F}"/>
              </a:ext>
            </a:extLst>
          </p:cNvPr>
          <p:cNvSpPr/>
          <p:nvPr/>
        </p:nvSpPr>
        <p:spPr>
          <a:xfrm>
            <a:off x="7583520" y="3345703"/>
            <a:ext cx="131431" cy="1209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1C3D811-0D73-BD8D-A759-EB9328B0CB22}"/>
              </a:ext>
            </a:extLst>
          </p:cNvPr>
          <p:cNvSpPr/>
          <p:nvPr/>
        </p:nvSpPr>
        <p:spPr>
          <a:xfrm rot="18711266">
            <a:off x="5072879" y="761208"/>
            <a:ext cx="435806" cy="372895"/>
          </a:xfrm>
          <a:prstGeom prst="rect">
            <a:avLst/>
          </a:prstGeom>
          <a:solidFill>
            <a:srgbClr val="52C1EF"/>
          </a:solidFill>
          <a:ln>
            <a:solidFill>
              <a:srgbClr val="52C1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D240465-C7EF-9C23-064D-41D4961A3A52}"/>
              </a:ext>
            </a:extLst>
          </p:cNvPr>
          <p:cNvSpPr/>
          <p:nvPr/>
        </p:nvSpPr>
        <p:spPr>
          <a:xfrm rot="3471897">
            <a:off x="8333141" y="602061"/>
            <a:ext cx="611473" cy="605521"/>
          </a:xfrm>
          <a:prstGeom prst="rect">
            <a:avLst/>
          </a:prstGeom>
          <a:solidFill>
            <a:srgbClr val="DD3F58"/>
          </a:solidFill>
          <a:ln>
            <a:solidFill>
              <a:srgbClr val="DD3F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задержка 27">
            <a:extLst>
              <a:ext uri="{FF2B5EF4-FFF2-40B4-BE49-F238E27FC236}">
                <a16:creationId xmlns:a16="http://schemas.microsoft.com/office/drawing/2014/main" id="{657B17E3-E74A-878E-102F-4B7A64BEB8E2}"/>
              </a:ext>
            </a:extLst>
          </p:cNvPr>
          <p:cNvSpPr/>
          <p:nvPr/>
        </p:nvSpPr>
        <p:spPr>
          <a:xfrm rot="14143099">
            <a:off x="7968413" y="4693160"/>
            <a:ext cx="1492339" cy="1141258"/>
          </a:xfrm>
          <a:prstGeom prst="flowChartDelay">
            <a:avLst/>
          </a:prstGeom>
          <a:solidFill>
            <a:srgbClr val="0A3276"/>
          </a:solidFill>
          <a:ln>
            <a:solidFill>
              <a:srgbClr val="0A32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23CDCA85-310C-E8D4-FA07-4D426E7188E3}"/>
              </a:ext>
            </a:extLst>
          </p:cNvPr>
          <p:cNvSpPr/>
          <p:nvPr/>
        </p:nvSpPr>
        <p:spPr>
          <a:xfrm rot="6447249">
            <a:off x="2871182" y="3738961"/>
            <a:ext cx="3510621" cy="2689512"/>
          </a:xfrm>
          <a:prstGeom prst="ellipse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9ACDB16-CCF0-5A61-3121-273916A3FC64}"/>
              </a:ext>
            </a:extLst>
          </p:cNvPr>
          <p:cNvSpPr/>
          <p:nvPr/>
        </p:nvSpPr>
        <p:spPr>
          <a:xfrm rot="18711266">
            <a:off x="106261" y="1911072"/>
            <a:ext cx="769971" cy="125899"/>
          </a:xfrm>
          <a:prstGeom prst="rect">
            <a:avLst/>
          </a:prstGeom>
          <a:solidFill>
            <a:srgbClr val="52C1EF"/>
          </a:solidFill>
          <a:ln>
            <a:solidFill>
              <a:srgbClr val="52C1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C3E5B66-9096-5CBF-CF5F-8CB476667E63}"/>
              </a:ext>
            </a:extLst>
          </p:cNvPr>
          <p:cNvSpPr/>
          <p:nvPr/>
        </p:nvSpPr>
        <p:spPr>
          <a:xfrm rot="2535762">
            <a:off x="-848916" y="796771"/>
            <a:ext cx="1284879" cy="1398300"/>
          </a:xfrm>
          <a:prstGeom prst="rect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6" name="Google Shape;696;p61"/>
          <p:cNvSpPr txBox="1">
            <a:spLocks noGrp="1"/>
          </p:cNvSpPr>
          <p:nvPr>
            <p:ph type="subTitle" idx="1"/>
          </p:nvPr>
        </p:nvSpPr>
        <p:spPr>
          <a:xfrm>
            <a:off x="4731960" y="1234365"/>
            <a:ext cx="4308976" cy="38311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>
                <a:solidFill>
                  <a:srgbClr val="002060"/>
                </a:solidFill>
              </a:rPr>
              <a:t>В соответствии с приказом Министерства спорта Российской Федерации от 9 октября 2018 г. № 866 Автономная некоммерческая физкультурно-спортивная организация «СТАНЬ ЧЕМПИОНОМ» признана федеральной экспериментальной (инновационной) площадкой на период реализации проекта. В рамках проекта используется отечественный программно-аппаратный комплекс для тестирования детей в целях определения их способностей к занятию спортом, который создан в первую очередь для помощи родителям и тренерам в выборе вида спорта для ребенка.</a:t>
            </a:r>
            <a:endParaRPr dirty="0">
              <a:solidFill>
                <a:srgbClr val="002060"/>
              </a:solidFill>
            </a:endParaRPr>
          </a:p>
        </p:txBody>
      </p:sp>
      <p:grpSp>
        <p:nvGrpSpPr>
          <p:cNvPr id="10" name="Google Shape;3010;p95">
            <a:extLst>
              <a:ext uri="{FF2B5EF4-FFF2-40B4-BE49-F238E27FC236}">
                <a16:creationId xmlns:a16="http://schemas.microsoft.com/office/drawing/2014/main" id="{0F86357B-A640-8CF6-468C-97A4B8202F3A}"/>
              </a:ext>
            </a:extLst>
          </p:cNvPr>
          <p:cNvGrpSpPr/>
          <p:nvPr/>
        </p:nvGrpSpPr>
        <p:grpSpPr>
          <a:xfrm>
            <a:off x="371591" y="1375200"/>
            <a:ext cx="4200409" cy="3345022"/>
            <a:chOff x="-9053" y="-1807283"/>
            <a:chExt cx="4541965" cy="3617022"/>
          </a:xfrm>
        </p:grpSpPr>
        <p:sp>
          <p:nvSpPr>
            <p:cNvPr id="11" name="Google Shape;3011;p95">
              <a:extLst>
                <a:ext uri="{FF2B5EF4-FFF2-40B4-BE49-F238E27FC236}">
                  <a16:creationId xmlns:a16="http://schemas.microsoft.com/office/drawing/2014/main" id="{F9BB133C-1662-A235-A5B9-1E038193AC82}"/>
                </a:ext>
              </a:extLst>
            </p:cNvPr>
            <p:cNvSpPr/>
            <p:nvPr/>
          </p:nvSpPr>
          <p:spPr>
            <a:xfrm>
              <a:off x="-9053" y="-1807283"/>
              <a:ext cx="4541965" cy="3617022"/>
            </a:xfrm>
            <a:custGeom>
              <a:avLst/>
              <a:gdLst/>
              <a:ahLst/>
              <a:cxnLst/>
              <a:rect l="l" t="t" r="r" b="b"/>
              <a:pathLst>
                <a:path w="13729" h="8699" extrusionOk="0">
                  <a:moveTo>
                    <a:pt x="407" y="1"/>
                  </a:moveTo>
                  <a:cubicBezTo>
                    <a:pt x="175" y="1"/>
                    <a:pt x="1" y="175"/>
                    <a:pt x="1" y="392"/>
                  </a:cubicBezTo>
                  <a:lnTo>
                    <a:pt x="1" y="8292"/>
                  </a:lnTo>
                  <a:cubicBezTo>
                    <a:pt x="1" y="8524"/>
                    <a:pt x="175" y="8698"/>
                    <a:pt x="407" y="8698"/>
                  </a:cubicBezTo>
                  <a:lnTo>
                    <a:pt x="13322" y="8698"/>
                  </a:lnTo>
                  <a:cubicBezTo>
                    <a:pt x="13540" y="8698"/>
                    <a:pt x="13728" y="8524"/>
                    <a:pt x="13728" y="8292"/>
                  </a:cubicBezTo>
                  <a:lnTo>
                    <a:pt x="13728" y="392"/>
                  </a:lnTo>
                  <a:cubicBezTo>
                    <a:pt x="13728" y="175"/>
                    <a:pt x="13540" y="1"/>
                    <a:pt x="13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12;p95">
              <a:extLst>
                <a:ext uri="{FF2B5EF4-FFF2-40B4-BE49-F238E27FC236}">
                  <a16:creationId xmlns:a16="http://schemas.microsoft.com/office/drawing/2014/main" id="{D9EDA484-2F4D-B5B0-0F2E-A9A328CC93D0}"/>
                </a:ext>
              </a:extLst>
            </p:cNvPr>
            <p:cNvSpPr/>
            <p:nvPr/>
          </p:nvSpPr>
          <p:spPr>
            <a:xfrm>
              <a:off x="53474" y="-1512069"/>
              <a:ext cx="4416911" cy="3231162"/>
            </a:xfrm>
            <a:custGeom>
              <a:avLst/>
              <a:gdLst/>
              <a:ahLst/>
              <a:cxnLst/>
              <a:rect l="l" t="t" r="r" b="b"/>
              <a:pathLst>
                <a:path w="13351" h="7771" extrusionOk="0">
                  <a:moveTo>
                    <a:pt x="319" y="1"/>
                  </a:moveTo>
                  <a:cubicBezTo>
                    <a:pt x="145" y="1"/>
                    <a:pt x="0" y="131"/>
                    <a:pt x="0" y="305"/>
                  </a:cubicBezTo>
                  <a:lnTo>
                    <a:pt x="0" y="7452"/>
                  </a:lnTo>
                  <a:cubicBezTo>
                    <a:pt x="0" y="7626"/>
                    <a:pt x="145" y="7771"/>
                    <a:pt x="319" y="7771"/>
                  </a:cubicBezTo>
                  <a:lnTo>
                    <a:pt x="13032" y="7771"/>
                  </a:lnTo>
                  <a:cubicBezTo>
                    <a:pt x="13206" y="7771"/>
                    <a:pt x="13351" y="7626"/>
                    <a:pt x="13351" y="7452"/>
                  </a:cubicBezTo>
                  <a:lnTo>
                    <a:pt x="13351" y="305"/>
                  </a:lnTo>
                  <a:cubicBezTo>
                    <a:pt x="13351" y="131"/>
                    <a:pt x="13206" y="1"/>
                    <a:pt x="13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13;p95">
              <a:extLst>
                <a:ext uri="{FF2B5EF4-FFF2-40B4-BE49-F238E27FC236}">
                  <a16:creationId xmlns:a16="http://schemas.microsoft.com/office/drawing/2014/main" id="{30279A37-88EA-99BD-77ED-B4EB74F2592E}"/>
                </a:ext>
              </a:extLst>
            </p:cNvPr>
            <p:cNvSpPr/>
            <p:nvPr/>
          </p:nvSpPr>
          <p:spPr>
            <a:xfrm>
              <a:off x="4321465" y="-1717839"/>
              <a:ext cx="115460" cy="115460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7" y="1"/>
                    <a:pt x="0" y="88"/>
                    <a:pt x="0" y="175"/>
                  </a:cubicBezTo>
                  <a:cubicBezTo>
                    <a:pt x="0" y="276"/>
                    <a:pt x="87" y="348"/>
                    <a:pt x="174" y="348"/>
                  </a:cubicBezTo>
                  <a:cubicBezTo>
                    <a:pt x="276" y="348"/>
                    <a:pt x="348" y="276"/>
                    <a:pt x="348" y="175"/>
                  </a:cubicBezTo>
                  <a:cubicBezTo>
                    <a:pt x="348" y="88"/>
                    <a:pt x="276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14;p95">
              <a:extLst>
                <a:ext uri="{FF2B5EF4-FFF2-40B4-BE49-F238E27FC236}">
                  <a16:creationId xmlns:a16="http://schemas.microsoft.com/office/drawing/2014/main" id="{EC0A8E79-ADE9-DCC8-FB71-2186EED1E38B}"/>
                </a:ext>
              </a:extLst>
            </p:cNvPr>
            <p:cNvSpPr/>
            <p:nvPr/>
          </p:nvSpPr>
          <p:spPr>
            <a:xfrm>
              <a:off x="4134548" y="-1717839"/>
              <a:ext cx="115129" cy="115460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3" y="1"/>
                    <a:pt x="0" y="88"/>
                    <a:pt x="0" y="175"/>
                  </a:cubicBezTo>
                  <a:cubicBezTo>
                    <a:pt x="0" y="276"/>
                    <a:pt x="73" y="348"/>
                    <a:pt x="174" y="348"/>
                  </a:cubicBezTo>
                  <a:cubicBezTo>
                    <a:pt x="275" y="348"/>
                    <a:pt x="348" y="276"/>
                    <a:pt x="348" y="175"/>
                  </a:cubicBezTo>
                  <a:cubicBezTo>
                    <a:pt x="348" y="88"/>
                    <a:pt x="27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15;p95">
              <a:extLst>
                <a:ext uri="{FF2B5EF4-FFF2-40B4-BE49-F238E27FC236}">
                  <a16:creationId xmlns:a16="http://schemas.microsoft.com/office/drawing/2014/main" id="{3CFE6EE6-09A4-075C-8E42-FB48F83F8977}"/>
                </a:ext>
              </a:extLst>
            </p:cNvPr>
            <p:cNvSpPr/>
            <p:nvPr/>
          </p:nvSpPr>
          <p:spPr>
            <a:xfrm>
              <a:off x="3918517" y="-1719489"/>
              <a:ext cx="139610" cy="118768"/>
            </a:xfrm>
            <a:custGeom>
              <a:avLst/>
              <a:gdLst/>
              <a:ahLst/>
              <a:cxnLst/>
              <a:rect l="l" t="t" r="r" b="b"/>
              <a:pathLst>
                <a:path w="422" h="359" extrusionOk="0">
                  <a:moveTo>
                    <a:pt x="247" y="1"/>
                  </a:moveTo>
                  <a:cubicBezTo>
                    <a:pt x="88" y="1"/>
                    <a:pt x="1" y="189"/>
                    <a:pt x="117" y="305"/>
                  </a:cubicBezTo>
                  <a:cubicBezTo>
                    <a:pt x="154" y="342"/>
                    <a:pt x="198" y="358"/>
                    <a:pt x="241" y="358"/>
                  </a:cubicBezTo>
                  <a:cubicBezTo>
                    <a:pt x="334" y="358"/>
                    <a:pt x="421" y="283"/>
                    <a:pt x="421" y="175"/>
                  </a:cubicBezTo>
                  <a:cubicBezTo>
                    <a:pt x="421" y="73"/>
                    <a:pt x="349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3017;p95">
            <a:extLst>
              <a:ext uri="{FF2B5EF4-FFF2-40B4-BE49-F238E27FC236}">
                <a16:creationId xmlns:a16="http://schemas.microsoft.com/office/drawing/2014/main" id="{9FC128FD-1051-A450-7046-B6242343CDD2}"/>
              </a:ext>
            </a:extLst>
          </p:cNvPr>
          <p:cNvSpPr/>
          <p:nvPr/>
        </p:nvSpPr>
        <p:spPr>
          <a:xfrm>
            <a:off x="716480" y="1653012"/>
            <a:ext cx="146000" cy="155412"/>
          </a:xfrm>
          <a:custGeom>
            <a:avLst/>
            <a:gdLst/>
            <a:ahLst/>
            <a:cxnLst/>
            <a:rect l="l" t="t" r="r" b="b"/>
            <a:pathLst>
              <a:path w="987" h="836" extrusionOk="0">
                <a:moveTo>
                  <a:pt x="566" y="1"/>
                </a:moveTo>
                <a:cubicBezTo>
                  <a:pt x="189" y="1"/>
                  <a:pt x="0" y="450"/>
                  <a:pt x="261" y="711"/>
                </a:cubicBezTo>
                <a:cubicBezTo>
                  <a:pt x="347" y="797"/>
                  <a:pt x="453" y="836"/>
                  <a:pt x="558" y="836"/>
                </a:cubicBezTo>
                <a:cubicBezTo>
                  <a:pt x="771" y="836"/>
                  <a:pt x="976" y="674"/>
                  <a:pt x="986" y="421"/>
                </a:cubicBezTo>
                <a:cubicBezTo>
                  <a:pt x="986" y="189"/>
                  <a:pt x="798" y="1"/>
                  <a:pt x="56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018;p95">
            <a:extLst>
              <a:ext uri="{FF2B5EF4-FFF2-40B4-BE49-F238E27FC236}">
                <a16:creationId xmlns:a16="http://schemas.microsoft.com/office/drawing/2014/main" id="{FD1BA5BA-2139-42FF-7020-A175549C7E19}"/>
              </a:ext>
            </a:extLst>
          </p:cNvPr>
          <p:cNvSpPr/>
          <p:nvPr/>
        </p:nvSpPr>
        <p:spPr>
          <a:xfrm>
            <a:off x="963072" y="1653012"/>
            <a:ext cx="146000" cy="155412"/>
          </a:xfrm>
          <a:custGeom>
            <a:avLst/>
            <a:gdLst/>
            <a:ahLst/>
            <a:cxnLst/>
            <a:rect l="l" t="t" r="r" b="b"/>
            <a:pathLst>
              <a:path w="987" h="836" extrusionOk="0">
                <a:moveTo>
                  <a:pt x="566" y="1"/>
                </a:moveTo>
                <a:cubicBezTo>
                  <a:pt x="189" y="1"/>
                  <a:pt x="0" y="450"/>
                  <a:pt x="261" y="711"/>
                </a:cubicBezTo>
                <a:cubicBezTo>
                  <a:pt x="352" y="797"/>
                  <a:pt x="461" y="836"/>
                  <a:pt x="567" y="836"/>
                </a:cubicBezTo>
                <a:cubicBezTo>
                  <a:pt x="784" y="836"/>
                  <a:pt x="986" y="674"/>
                  <a:pt x="986" y="421"/>
                </a:cubicBezTo>
                <a:cubicBezTo>
                  <a:pt x="986" y="189"/>
                  <a:pt x="798" y="1"/>
                  <a:pt x="56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08D135C-AA58-350D-F670-F2ED024EB0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34" t="5255" r="14519" b="2268"/>
          <a:stretch>
            <a:fillRect/>
          </a:stretch>
        </p:blipFill>
        <p:spPr>
          <a:xfrm>
            <a:off x="444887" y="1646680"/>
            <a:ext cx="4053815" cy="3001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E999508-9325-C1A8-C277-D6180FD00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74" y="561102"/>
            <a:ext cx="1376096" cy="773105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1C704C1C-92C6-7277-605A-443E27FBC26D}"/>
              </a:ext>
            </a:extLst>
          </p:cNvPr>
          <p:cNvSpPr/>
          <p:nvPr/>
        </p:nvSpPr>
        <p:spPr>
          <a:xfrm>
            <a:off x="3377821" y="1203852"/>
            <a:ext cx="116006" cy="1209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4CC50B95-4ED4-3D48-9DC8-54BEAF53A70D}"/>
              </a:ext>
            </a:extLst>
          </p:cNvPr>
          <p:cNvSpPr/>
          <p:nvPr/>
        </p:nvSpPr>
        <p:spPr>
          <a:xfrm>
            <a:off x="5174777" y="3081848"/>
            <a:ext cx="116006" cy="1209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задержка 7">
            <a:extLst>
              <a:ext uri="{FF2B5EF4-FFF2-40B4-BE49-F238E27FC236}">
                <a16:creationId xmlns:a16="http://schemas.microsoft.com/office/drawing/2014/main" id="{CD749D04-BDC5-E939-D2D8-7582E48FC4CB}"/>
              </a:ext>
            </a:extLst>
          </p:cNvPr>
          <p:cNvSpPr/>
          <p:nvPr/>
        </p:nvSpPr>
        <p:spPr>
          <a:xfrm rot="18666890">
            <a:off x="-468670" y="4251454"/>
            <a:ext cx="1452695" cy="2210436"/>
          </a:xfrm>
          <a:prstGeom prst="flowChartDelay">
            <a:avLst/>
          </a:prstGeom>
          <a:solidFill>
            <a:srgbClr val="0A3276"/>
          </a:solidFill>
          <a:ln>
            <a:solidFill>
              <a:srgbClr val="0A32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Дуга 5">
            <a:extLst>
              <a:ext uri="{FF2B5EF4-FFF2-40B4-BE49-F238E27FC236}">
                <a16:creationId xmlns:a16="http://schemas.microsoft.com/office/drawing/2014/main" id="{7F1F0CE0-41BD-8C3E-9E86-4CD46AADF01A}"/>
              </a:ext>
            </a:extLst>
          </p:cNvPr>
          <p:cNvSpPr/>
          <p:nvPr/>
        </p:nvSpPr>
        <p:spPr>
          <a:xfrm rot="18182285">
            <a:off x="4448774" y="3544460"/>
            <a:ext cx="2762661" cy="2761683"/>
          </a:xfrm>
          <a:prstGeom prst="arc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B0113655-2146-4A89-5878-184C608EE29C}"/>
              </a:ext>
            </a:extLst>
          </p:cNvPr>
          <p:cNvSpPr/>
          <p:nvPr/>
        </p:nvSpPr>
        <p:spPr>
          <a:xfrm rot="6447249">
            <a:off x="3881116" y="4011917"/>
            <a:ext cx="3510621" cy="2689512"/>
          </a:xfrm>
          <a:prstGeom prst="ellipse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925FC-EC22-F702-FA66-F007C29C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36" y="1416996"/>
            <a:ext cx="7688985" cy="511921"/>
          </a:xfrm>
        </p:spPr>
        <p:txBody>
          <a:bodyPr/>
          <a:lstStyle/>
          <a:p>
            <a:pPr algn="l"/>
            <a:r>
              <a:rPr lang="ru-RU" dirty="0"/>
              <a:t>Возможности исследования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B9F762-1FAE-0B2A-53E7-D4B1FB5D0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760" y="1928917"/>
            <a:ext cx="8727006" cy="3086635"/>
          </a:xfrm>
        </p:spPr>
        <p:txBody>
          <a:bodyPr/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ru-RU" dirty="0"/>
              <a:t>Оценка уровня физического развития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dirty="0"/>
              <a:t>Оценка состояния опорно-двигательного аппарата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dirty="0"/>
              <a:t>Оценка конституции и пропорций человека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dirty="0"/>
              <a:t>Сравнение данных по тестируемому со средними типовыми величинами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dirty="0"/>
              <a:t>Измерение мышечной силы и мышечной выносливости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dirty="0"/>
              <a:t>Силовая выносливость верхних конечностей, силовая выносливость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dirty="0"/>
              <a:t>прямых мышц живота (пресса)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dirty="0"/>
              <a:t>Оценка гибкости плечевых суставов, гибкости поясничного отдела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dirty="0"/>
              <a:t>и голеностопного сустава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dirty="0"/>
              <a:t>Быстрота и скоростно-силовые способности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dirty="0"/>
              <a:t>Координация и двигательный контроль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dirty="0"/>
              <a:t>Точность стрельбы (оценка производится с использованием электронной системы «лазерный тир»)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1CA177-D128-8D56-85B3-67DE2A3E1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69" y="574451"/>
            <a:ext cx="1376096" cy="77310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C34FD4-A1BC-684D-6336-908E99775488}"/>
              </a:ext>
            </a:extLst>
          </p:cNvPr>
          <p:cNvSpPr/>
          <p:nvPr/>
        </p:nvSpPr>
        <p:spPr>
          <a:xfrm rot="18711266">
            <a:off x="6803567" y="774555"/>
            <a:ext cx="435806" cy="372895"/>
          </a:xfrm>
          <a:prstGeom prst="rect">
            <a:avLst/>
          </a:prstGeom>
          <a:solidFill>
            <a:srgbClr val="52C1EF"/>
          </a:solidFill>
          <a:ln>
            <a:solidFill>
              <a:srgbClr val="52C1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0CB798F-BAAB-1A40-2CDE-41B5E4D6C25D}"/>
              </a:ext>
            </a:extLst>
          </p:cNvPr>
          <p:cNvSpPr/>
          <p:nvPr/>
        </p:nvSpPr>
        <p:spPr>
          <a:xfrm rot="2535762">
            <a:off x="-989234" y="973807"/>
            <a:ext cx="1284879" cy="1398300"/>
          </a:xfrm>
          <a:prstGeom prst="rect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1AF4256-D49E-0D1C-8A3F-BA71805BE348}"/>
              </a:ext>
            </a:extLst>
          </p:cNvPr>
          <p:cNvSpPr/>
          <p:nvPr/>
        </p:nvSpPr>
        <p:spPr>
          <a:xfrm rot="18711266">
            <a:off x="5762" y="1959563"/>
            <a:ext cx="769971" cy="125899"/>
          </a:xfrm>
          <a:prstGeom prst="rect">
            <a:avLst/>
          </a:prstGeom>
          <a:solidFill>
            <a:srgbClr val="52C1EF"/>
          </a:solidFill>
          <a:ln>
            <a:solidFill>
              <a:srgbClr val="52C1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B4E2539-2D9C-A2C0-E1B5-A4B035B83625}"/>
              </a:ext>
            </a:extLst>
          </p:cNvPr>
          <p:cNvSpPr/>
          <p:nvPr/>
        </p:nvSpPr>
        <p:spPr>
          <a:xfrm rot="3471897">
            <a:off x="8333141" y="602061"/>
            <a:ext cx="611473" cy="605521"/>
          </a:xfrm>
          <a:prstGeom prst="rect">
            <a:avLst/>
          </a:prstGeom>
          <a:solidFill>
            <a:srgbClr val="DD3F58"/>
          </a:solidFill>
          <a:ln>
            <a:solidFill>
              <a:srgbClr val="DD3F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задержка 11">
            <a:extLst>
              <a:ext uri="{FF2B5EF4-FFF2-40B4-BE49-F238E27FC236}">
                <a16:creationId xmlns:a16="http://schemas.microsoft.com/office/drawing/2014/main" id="{6F637846-A49F-E8B3-4B1B-AFAC75C3AA22}"/>
              </a:ext>
            </a:extLst>
          </p:cNvPr>
          <p:cNvSpPr/>
          <p:nvPr/>
        </p:nvSpPr>
        <p:spPr>
          <a:xfrm rot="14143099">
            <a:off x="8181070" y="4716447"/>
            <a:ext cx="1492339" cy="1141258"/>
          </a:xfrm>
          <a:prstGeom prst="flowChartDelay">
            <a:avLst/>
          </a:prstGeom>
          <a:solidFill>
            <a:srgbClr val="0A3276"/>
          </a:solidFill>
          <a:ln>
            <a:solidFill>
              <a:srgbClr val="0A32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287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>
            <a:extLst>
              <a:ext uri="{FF2B5EF4-FFF2-40B4-BE49-F238E27FC236}">
                <a16:creationId xmlns:a16="http://schemas.microsoft.com/office/drawing/2014/main" id="{F7D89A6C-DAE3-5B1C-C322-074E2524104F}"/>
              </a:ext>
            </a:extLst>
          </p:cNvPr>
          <p:cNvSpPr/>
          <p:nvPr/>
        </p:nvSpPr>
        <p:spPr>
          <a:xfrm rot="6447249">
            <a:off x="2929403" y="3966922"/>
            <a:ext cx="3510621" cy="2689512"/>
          </a:xfrm>
          <a:prstGeom prst="ellipse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8" name="Google Shape;678;p60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ТЕСТИРОВАНИЕ НА АПК</a:t>
            </a:r>
            <a:endParaRPr dirty="0"/>
          </a:p>
        </p:txBody>
      </p:sp>
      <p:sp>
        <p:nvSpPr>
          <p:cNvPr id="679" name="Google Shape;679;p60"/>
          <p:cNvSpPr txBox="1">
            <a:spLocks noGrp="1"/>
          </p:cNvSpPr>
          <p:nvPr>
            <p:ph type="title" idx="2"/>
          </p:nvPr>
        </p:nvSpPr>
        <p:spPr>
          <a:xfrm>
            <a:off x="1203906" y="1703034"/>
            <a:ext cx="3167859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Регистрация на тестирование</a:t>
            </a:r>
            <a:endParaRPr dirty="0"/>
          </a:p>
        </p:txBody>
      </p:sp>
      <p:sp>
        <p:nvSpPr>
          <p:cNvPr id="680" name="Google Shape;680;p60"/>
          <p:cNvSpPr txBox="1">
            <a:spLocks noGrp="1"/>
          </p:cNvSpPr>
          <p:nvPr>
            <p:ph type="title" idx="3"/>
          </p:nvPr>
        </p:nvSpPr>
        <p:spPr>
          <a:xfrm>
            <a:off x="1203905" y="1134497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</a:t>
            </a:r>
            <a:endParaRPr dirty="0"/>
          </a:p>
        </p:txBody>
      </p:sp>
      <p:sp>
        <p:nvSpPr>
          <p:cNvPr id="681" name="Google Shape;681;p60"/>
          <p:cNvSpPr txBox="1">
            <a:spLocks noGrp="1"/>
          </p:cNvSpPr>
          <p:nvPr>
            <p:ph type="title" idx="4"/>
          </p:nvPr>
        </p:nvSpPr>
        <p:spPr>
          <a:xfrm>
            <a:off x="1155235" y="4290551"/>
            <a:ext cx="3323322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Этап функционального исследования</a:t>
            </a:r>
            <a:endParaRPr dirty="0"/>
          </a:p>
        </p:txBody>
      </p:sp>
      <p:sp>
        <p:nvSpPr>
          <p:cNvPr id="682" name="Google Shape;682;p60"/>
          <p:cNvSpPr txBox="1">
            <a:spLocks noGrp="1"/>
          </p:cNvSpPr>
          <p:nvPr>
            <p:ph type="title" idx="5"/>
          </p:nvPr>
        </p:nvSpPr>
        <p:spPr>
          <a:xfrm>
            <a:off x="1155233" y="3818555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03.</a:t>
            </a:r>
            <a:endParaRPr dirty="0"/>
          </a:p>
        </p:txBody>
      </p:sp>
      <p:sp>
        <p:nvSpPr>
          <p:cNvPr id="683" name="Google Shape;683;p60"/>
          <p:cNvSpPr txBox="1">
            <a:spLocks noGrp="1"/>
          </p:cNvSpPr>
          <p:nvPr>
            <p:ph type="title" idx="8"/>
          </p:nvPr>
        </p:nvSpPr>
        <p:spPr>
          <a:xfrm>
            <a:off x="1155233" y="2421477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02.</a:t>
            </a:r>
            <a:endParaRPr dirty="0"/>
          </a:p>
        </p:txBody>
      </p:sp>
      <p:sp>
        <p:nvSpPr>
          <p:cNvPr id="686" name="Google Shape;686;p60"/>
          <p:cNvSpPr txBox="1">
            <a:spLocks noGrp="1"/>
          </p:cNvSpPr>
          <p:nvPr>
            <p:ph type="title" idx="7"/>
          </p:nvPr>
        </p:nvSpPr>
        <p:spPr>
          <a:xfrm>
            <a:off x="1155234" y="2877316"/>
            <a:ext cx="3323323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Этап антропометрического исследования</a:t>
            </a:r>
            <a:endParaRPr dirty="0"/>
          </a:p>
        </p:txBody>
      </p:sp>
      <p:sp>
        <p:nvSpPr>
          <p:cNvPr id="688" name="Google Shape;688;p60"/>
          <p:cNvSpPr txBox="1">
            <a:spLocks noGrp="1"/>
          </p:cNvSpPr>
          <p:nvPr>
            <p:ph type="title" idx="13"/>
          </p:nvPr>
        </p:nvSpPr>
        <p:spPr>
          <a:xfrm>
            <a:off x="6187158" y="1703034"/>
            <a:ext cx="3303913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Этап психофизического исследования</a:t>
            </a:r>
            <a:endParaRPr dirty="0"/>
          </a:p>
        </p:txBody>
      </p:sp>
      <p:sp>
        <p:nvSpPr>
          <p:cNvPr id="689" name="Google Shape;689;p60"/>
          <p:cNvSpPr txBox="1">
            <a:spLocks noGrp="1"/>
          </p:cNvSpPr>
          <p:nvPr>
            <p:ph type="title" idx="14"/>
          </p:nvPr>
        </p:nvSpPr>
        <p:spPr>
          <a:xfrm>
            <a:off x="6187157" y="1118634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</a:t>
            </a:r>
            <a:endParaRPr dirty="0"/>
          </a:p>
        </p:txBody>
      </p:sp>
      <p:sp>
        <p:nvSpPr>
          <p:cNvPr id="8" name="Google Shape;679;p60">
            <a:extLst>
              <a:ext uri="{FF2B5EF4-FFF2-40B4-BE49-F238E27FC236}">
                <a16:creationId xmlns:a16="http://schemas.microsoft.com/office/drawing/2014/main" id="{1CD22640-BDAD-91F1-E235-4571492ACD06}"/>
              </a:ext>
            </a:extLst>
          </p:cNvPr>
          <p:cNvSpPr txBox="1">
            <a:spLocks/>
          </p:cNvSpPr>
          <p:nvPr/>
        </p:nvSpPr>
        <p:spPr>
          <a:xfrm>
            <a:off x="6205022" y="2928551"/>
            <a:ext cx="2792965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ata"/>
              <a:buNone/>
              <a:defRPr sz="18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/>
              <a:t>Этап спортивного тестирования</a:t>
            </a:r>
            <a:endParaRPr lang="en-US" dirty="0"/>
          </a:p>
        </p:txBody>
      </p:sp>
      <p:sp>
        <p:nvSpPr>
          <p:cNvPr id="9" name="Google Shape;680;p60">
            <a:extLst>
              <a:ext uri="{FF2B5EF4-FFF2-40B4-BE49-F238E27FC236}">
                <a16:creationId xmlns:a16="http://schemas.microsoft.com/office/drawing/2014/main" id="{10F6E915-2839-2224-F1A8-A3C42877FC22}"/>
              </a:ext>
            </a:extLst>
          </p:cNvPr>
          <p:cNvSpPr txBox="1">
            <a:spLocks/>
          </p:cNvSpPr>
          <p:nvPr/>
        </p:nvSpPr>
        <p:spPr>
          <a:xfrm>
            <a:off x="6187157" y="2421477"/>
            <a:ext cx="9048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32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/>
              <a:t>0</a:t>
            </a:r>
            <a:r>
              <a:rPr lang="ru-RU" dirty="0"/>
              <a:t>5</a:t>
            </a:r>
            <a:r>
              <a:rPr lang="en" dirty="0"/>
              <a:t>.</a:t>
            </a:r>
          </a:p>
        </p:txBody>
      </p:sp>
      <p:sp>
        <p:nvSpPr>
          <p:cNvPr id="12" name="Google Shape;679;p60">
            <a:extLst>
              <a:ext uri="{FF2B5EF4-FFF2-40B4-BE49-F238E27FC236}">
                <a16:creationId xmlns:a16="http://schemas.microsoft.com/office/drawing/2014/main" id="{72F57C4E-F5FD-E327-D036-E9D576556181}"/>
              </a:ext>
            </a:extLst>
          </p:cNvPr>
          <p:cNvSpPr txBox="1">
            <a:spLocks/>
          </p:cNvSpPr>
          <p:nvPr/>
        </p:nvSpPr>
        <p:spPr>
          <a:xfrm>
            <a:off x="6235122" y="4290551"/>
            <a:ext cx="2792965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ata"/>
              <a:buNone/>
              <a:defRPr sz="18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/>
              <a:t>Завершение тестирования</a:t>
            </a:r>
            <a:endParaRPr lang="en-US" dirty="0"/>
          </a:p>
        </p:txBody>
      </p:sp>
      <p:sp>
        <p:nvSpPr>
          <p:cNvPr id="13" name="Google Shape;680;p60">
            <a:extLst>
              <a:ext uri="{FF2B5EF4-FFF2-40B4-BE49-F238E27FC236}">
                <a16:creationId xmlns:a16="http://schemas.microsoft.com/office/drawing/2014/main" id="{40919E79-7D6E-2CAD-CC57-1205458D5326}"/>
              </a:ext>
            </a:extLst>
          </p:cNvPr>
          <p:cNvSpPr txBox="1">
            <a:spLocks/>
          </p:cNvSpPr>
          <p:nvPr/>
        </p:nvSpPr>
        <p:spPr>
          <a:xfrm>
            <a:off x="6205022" y="3818555"/>
            <a:ext cx="9048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ata"/>
              <a:buNone/>
              <a:defRPr sz="32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/>
              <a:t>0</a:t>
            </a:r>
            <a:r>
              <a:rPr lang="ru-RU" dirty="0"/>
              <a:t>6</a:t>
            </a:r>
            <a:r>
              <a:rPr lang="en" dirty="0"/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6A1058-5F62-6F67-3E63-214FCBC78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47" y="443646"/>
            <a:ext cx="1327972" cy="746068"/>
          </a:xfrm>
          <a:prstGeom prst="rect">
            <a:avLst/>
          </a:prstGeom>
        </p:spPr>
      </p:pic>
      <p:sp>
        <p:nvSpPr>
          <p:cNvPr id="15" name="Блок-схема: задержка 14">
            <a:extLst>
              <a:ext uri="{FF2B5EF4-FFF2-40B4-BE49-F238E27FC236}">
                <a16:creationId xmlns:a16="http://schemas.microsoft.com/office/drawing/2014/main" id="{F8091F07-D69E-423D-19C3-25CB784DA691}"/>
              </a:ext>
            </a:extLst>
          </p:cNvPr>
          <p:cNvSpPr/>
          <p:nvPr/>
        </p:nvSpPr>
        <p:spPr>
          <a:xfrm rot="14143099">
            <a:off x="7777222" y="4290552"/>
            <a:ext cx="1492339" cy="1141258"/>
          </a:xfrm>
          <a:prstGeom prst="flowChartDelay">
            <a:avLst/>
          </a:prstGeom>
          <a:solidFill>
            <a:srgbClr val="0A3276"/>
          </a:solidFill>
          <a:ln>
            <a:solidFill>
              <a:srgbClr val="0A32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ED12DA2-A1FD-02E6-49FA-F31C48FD5D1F}"/>
              </a:ext>
            </a:extLst>
          </p:cNvPr>
          <p:cNvSpPr/>
          <p:nvPr/>
        </p:nvSpPr>
        <p:spPr>
          <a:xfrm rot="2535762">
            <a:off x="-848916" y="796771"/>
            <a:ext cx="1284879" cy="1398300"/>
          </a:xfrm>
          <a:prstGeom prst="rect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970A3A0-2A2A-037C-6B43-F6B12F45CCF0}"/>
              </a:ext>
            </a:extLst>
          </p:cNvPr>
          <p:cNvSpPr/>
          <p:nvPr/>
        </p:nvSpPr>
        <p:spPr>
          <a:xfrm rot="18711266">
            <a:off x="106261" y="1911072"/>
            <a:ext cx="769971" cy="125899"/>
          </a:xfrm>
          <a:prstGeom prst="rect">
            <a:avLst/>
          </a:prstGeom>
          <a:solidFill>
            <a:srgbClr val="52C1EF"/>
          </a:solidFill>
          <a:ln>
            <a:solidFill>
              <a:srgbClr val="52C1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9E8AE8A-B475-94F9-EF6E-1C0BFF19D8E6}"/>
              </a:ext>
            </a:extLst>
          </p:cNvPr>
          <p:cNvSpPr/>
          <p:nvPr/>
        </p:nvSpPr>
        <p:spPr>
          <a:xfrm rot="3471897">
            <a:off x="8053361" y="760374"/>
            <a:ext cx="611473" cy="605521"/>
          </a:xfrm>
          <a:prstGeom prst="rect">
            <a:avLst/>
          </a:prstGeom>
          <a:solidFill>
            <a:srgbClr val="DD3F58"/>
          </a:solidFill>
          <a:ln>
            <a:solidFill>
              <a:srgbClr val="DD3F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9F80A4A7-D0F8-FDC9-3DCC-328EF8EF576E}"/>
              </a:ext>
            </a:extLst>
          </p:cNvPr>
          <p:cNvSpPr/>
          <p:nvPr/>
        </p:nvSpPr>
        <p:spPr>
          <a:xfrm>
            <a:off x="3377821" y="1203852"/>
            <a:ext cx="116006" cy="1209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A399A60A-0442-3348-63DC-7CDDF22E7577}"/>
              </a:ext>
            </a:extLst>
          </p:cNvPr>
          <p:cNvSpPr/>
          <p:nvPr/>
        </p:nvSpPr>
        <p:spPr>
          <a:xfrm>
            <a:off x="5509147" y="3256896"/>
            <a:ext cx="116006" cy="1209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C2EDA03F-EDD3-271F-2B06-16B2246E2E20}"/>
              </a:ext>
            </a:extLst>
          </p:cNvPr>
          <p:cNvSpPr/>
          <p:nvPr/>
        </p:nvSpPr>
        <p:spPr>
          <a:xfrm>
            <a:off x="491246" y="4558441"/>
            <a:ext cx="116006" cy="1209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ED25FB6-EEB7-4C58-E989-48CD51378E0E}"/>
              </a:ext>
            </a:extLst>
          </p:cNvPr>
          <p:cNvSpPr/>
          <p:nvPr/>
        </p:nvSpPr>
        <p:spPr>
          <a:xfrm rot="18711266">
            <a:off x="5534324" y="1413447"/>
            <a:ext cx="435806" cy="372895"/>
          </a:xfrm>
          <a:prstGeom prst="rect">
            <a:avLst/>
          </a:prstGeom>
          <a:solidFill>
            <a:srgbClr val="52C1EF"/>
          </a:solidFill>
          <a:ln>
            <a:solidFill>
              <a:srgbClr val="52C1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>
            <a:extLst>
              <a:ext uri="{FF2B5EF4-FFF2-40B4-BE49-F238E27FC236}">
                <a16:creationId xmlns:a16="http://schemas.microsoft.com/office/drawing/2014/main" id="{8E275C86-514F-22DE-C54D-8BDB2BC09B8C}"/>
              </a:ext>
            </a:extLst>
          </p:cNvPr>
          <p:cNvSpPr/>
          <p:nvPr/>
        </p:nvSpPr>
        <p:spPr>
          <a:xfrm rot="18182285">
            <a:off x="3404718" y="3230562"/>
            <a:ext cx="2762661" cy="2761683"/>
          </a:xfrm>
          <a:prstGeom prst="arc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63"/>
          <p:cNvSpPr txBox="1">
            <a:spLocks noGrp="1"/>
          </p:cNvSpPr>
          <p:nvPr>
            <p:ph type="title"/>
          </p:nvPr>
        </p:nvSpPr>
        <p:spPr>
          <a:xfrm>
            <a:off x="714300" y="2354175"/>
            <a:ext cx="4016700" cy="10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b="1" dirty="0"/>
              <a:t>Регистрация</a:t>
            </a:r>
            <a:r>
              <a:rPr lang="ru-RU" dirty="0"/>
              <a:t> </a:t>
            </a:r>
            <a:r>
              <a:rPr lang="ru-RU" b="1" dirty="0"/>
              <a:t>на</a:t>
            </a:r>
            <a:r>
              <a:rPr lang="ru-RU" dirty="0"/>
              <a:t> </a:t>
            </a:r>
            <a:r>
              <a:rPr lang="ru-RU" b="1" dirty="0"/>
              <a:t>тестирование</a:t>
            </a:r>
          </a:p>
        </p:txBody>
      </p:sp>
      <p:sp>
        <p:nvSpPr>
          <p:cNvPr id="769" name="Google Shape;769;p63"/>
          <p:cNvSpPr txBox="1">
            <a:spLocks noGrp="1"/>
          </p:cNvSpPr>
          <p:nvPr>
            <p:ph type="title" idx="2"/>
          </p:nvPr>
        </p:nvSpPr>
        <p:spPr>
          <a:xfrm>
            <a:off x="714300" y="1010100"/>
            <a:ext cx="3048000" cy="139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70" name="Google Shape;770;p63"/>
          <p:cNvSpPr/>
          <p:nvPr/>
        </p:nvSpPr>
        <p:spPr>
          <a:xfrm>
            <a:off x="7959915" y="812711"/>
            <a:ext cx="116400" cy="116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63"/>
          <p:cNvSpPr/>
          <p:nvPr/>
        </p:nvSpPr>
        <p:spPr>
          <a:xfrm>
            <a:off x="8124171" y="812711"/>
            <a:ext cx="116400" cy="11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63"/>
          <p:cNvSpPr/>
          <p:nvPr/>
        </p:nvSpPr>
        <p:spPr>
          <a:xfrm>
            <a:off x="8288427" y="812711"/>
            <a:ext cx="116400" cy="116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3010;p95">
            <a:extLst>
              <a:ext uri="{FF2B5EF4-FFF2-40B4-BE49-F238E27FC236}">
                <a16:creationId xmlns:a16="http://schemas.microsoft.com/office/drawing/2014/main" id="{F56BEF25-D392-A360-39EF-98DC6F3E2D7B}"/>
              </a:ext>
            </a:extLst>
          </p:cNvPr>
          <p:cNvGrpSpPr/>
          <p:nvPr/>
        </p:nvGrpSpPr>
        <p:grpSpPr>
          <a:xfrm>
            <a:off x="4731000" y="812711"/>
            <a:ext cx="4200409" cy="3265380"/>
            <a:chOff x="-9053" y="-1807283"/>
            <a:chExt cx="4541965" cy="3617022"/>
          </a:xfrm>
        </p:grpSpPr>
        <p:sp>
          <p:nvSpPr>
            <p:cNvPr id="5" name="Google Shape;3011;p95">
              <a:extLst>
                <a:ext uri="{FF2B5EF4-FFF2-40B4-BE49-F238E27FC236}">
                  <a16:creationId xmlns:a16="http://schemas.microsoft.com/office/drawing/2014/main" id="{F922D723-CBB9-800C-930E-45E39ACF0697}"/>
                </a:ext>
              </a:extLst>
            </p:cNvPr>
            <p:cNvSpPr/>
            <p:nvPr/>
          </p:nvSpPr>
          <p:spPr>
            <a:xfrm>
              <a:off x="-9053" y="-1807283"/>
              <a:ext cx="4541965" cy="3617022"/>
            </a:xfrm>
            <a:custGeom>
              <a:avLst/>
              <a:gdLst/>
              <a:ahLst/>
              <a:cxnLst/>
              <a:rect l="l" t="t" r="r" b="b"/>
              <a:pathLst>
                <a:path w="13729" h="8699" extrusionOk="0">
                  <a:moveTo>
                    <a:pt x="407" y="1"/>
                  </a:moveTo>
                  <a:cubicBezTo>
                    <a:pt x="175" y="1"/>
                    <a:pt x="1" y="175"/>
                    <a:pt x="1" y="392"/>
                  </a:cubicBezTo>
                  <a:lnTo>
                    <a:pt x="1" y="8292"/>
                  </a:lnTo>
                  <a:cubicBezTo>
                    <a:pt x="1" y="8524"/>
                    <a:pt x="175" y="8698"/>
                    <a:pt x="407" y="8698"/>
                  </a:cubicBezTo>
                  <a:lnTo>
                    <a:pt x="13322" y="8698"/>
                  </a:lnTo>
                  <a:cubicBezTo>
                    <a:pt x="13540" y="8698"/>
                    <a:pt x="13728" y="8524"/>
                    <a:pt x="13728" y="8292"/>
                  </a:cubicBezTo>
                  <a:lnTo>
                    <a:pt x="13728" y="392"/>
                  </a:lnTo>
                  <a:cubicBezTo>
                    <a:pt x="13728" y="175"/>
                    <a:pt x="13540" y="1"/>
                    <a:pt x="13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12;p95">
              <a:extLst>
                <a:ext uri="{FF2B5EF4-FFF2-40B4-BE49-F238E27FC236}">
                  <a16:creationId xmlns:a16="http://schemas.microsoft.com/office/drawing/2014/main" id="{4D79B673-6C2F-3314-4DE8-9767181BC3A4}"/>
                </a:ext>
              </a:extLst>
            </p:cNvPr>
            <p:cNvSpPr/>
            <p:nvPr/>
          </p:nvSpPr>
          <p:spPr>
            <a:xfrm>
              <a:off x="53474" y="-1512069"/>
              <a:ext cx="4416911" cy="3231162"/>
            </a:xfrm>
            <a:custGeom>
              <a:avLst/>
              <a:gdLst/>
              <a:ahLst/>
              <a:cxnLst/>
              <a:rect l="l" t="t" r="r" b="b"/>
              <a:pathLst>
                <a:path w="13351" h="7771" extrusionOk="0">
                  <a:moveTo>
                    <a:pt x="319" y="1"/>
                  </a:moveTo>
                  <a:cubicBezTo>
                    <a:pt x="145" y="1"/>
                    <a:pt x="0" y="131"/>
                    <a:pt x="0" y="305"/>
                  </a:cubicBezTo>
                  <a:lnTo>
                    <a:pt x="0" y="7452"/>
                  </a:lnTo>
                  <a:cubicBezTo>
                    <a:pt x="0" y="7626"/>
                    <a:pt x="145" y="7771"/>
                    <a:pt x="319" y="7771"/>
                  </a:cubicBezTo>
                  <a:lnTo>
                    <a:pt x="13032" y="7771"/>
                  </a:lnTo>
                  <a:cubicBezTo>
                    <a:pt x="13206" y="7771"/>
                    <a:pt x="13351" y="7626"/>
                    <a:pt x="13351" y="7452"/>
                  </a:cubicBezTo>
                  <a:lnTo>
                    <a:pt x="13351" y="305"/>
                  </a:lnTo>
                  <a:cubicBezTo>
                    <a:pt x="13351" y="131"/>
                    <a:pt x="13206" y="1"/>
                    <a:pt x="13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13;p95">
              <a:extLst>
                <a:ext uri="{FF2B5EF4-FFF2-40B4-BE49-F238E27FC236}">
                  <a16:creationId xmlns:a16="http://schemas.microsoft.com/office/drawing/2014/main" id="{5107E58F-DF10-A083-5CF8-00251177A68E}"/>
                </a:ext>
              </a:extLst>
            </p:cNvPr>
            <p:cNvSpPr/>
            <p:nvPr/>
          </p:nvSpPr>
          <p:spPr>
            <a:xfrm>
              <a:off x="4321465" y="-1717839"/>
              <a:ext cx="115460" cy="115460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7" y="1"/>
                    <a:pt x="0" y="88"/>
                    <a:pt x="0" y="175"/>
                  </a:cubicBezTo>
                  <a:cubicBezTo>
                    <a:pt x="0" y="276"/>
                    <a:pt x="87" y="348"/>
                    <a:pt x="174" y="348"/>
                  </a:cubicBezTo>
                  <a:cubicBezTo>
                    <a:pt x="276" y="348"/>
                    <a:pt x="348" y="276"/>
                    <a:pt x="348" y="175"/>
                  </a:cubicBezTo>
                  <a:cubicBezTo>
                    <a:pt x="348" y="88"/>
                    <a:pt x="276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14;p95">
              <a:extLst>
                <a:ext uri="{FF2B5EF4-FFF2-40B4-BE49-F238E27FC236}">
                  <a16:creationId xmlns:a16="http://schemas.microsoft.com/office/drawing/2014/main" id="{92881663-FD43-9F23-E3FC-CACB4AD6DD4C}"/>
                </a:ext>
              </a:extLst>
            </p:cNvPr>
            <p:cNvSpPr/>
            <p:nvPr/>
          </p:nvSpPr>
          <p:spPr>
            <a:xfrm>
              <a:off x="4134548" y="-1717839"/>
              <a:ext cx="115129" cy="115460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3" y="1"/>
                    <a:pt x="0" y="88"/>
                    <a:pt x="0" y="175"/>
                  </a:cubicBezTo>
                  <a:cubicBezTo>
                    <a:pt x="0" y="276"/>
                    <a:pt x="73" y="348"/>
                    <a:pt x="174" y="348"/>
                  </a:cubicBezTo>
                  <a:cubicBezTo>
                    <a:pt x="275" y="348"/>
                    <a:pt x="348" y="276"/>
                    <a:pt x="348" y="175"/>
                  </a:cubicBezTo>
                  <a:cubicBezTo>
                    <a:pt x="348" y="88"/>
                    <a:pt x="27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15;p95">
              <a:extLst>
                <a:ext uri="{FF2B5EF4-FFF2-40B4-BE49-F238E27FC236}">
                  <a16:creationId xmlns:a16="http://schemas.microsoft.com/office/drawing/2014/main" id="{52ED36CA-4114-6E79-A020-A0F4222CD631}"/>
                </a:ext>
              </a:extLst>
            </p:cNvPr>
            <p:cNvSpPr/>
            <p:nvPr/>
          </p:nvSpPr>
          <p:spPr>
            <a:xfrm>
              <a:off x="3918517" y="-1719489"/>
              <a:ext cx="139610" cy="118768"/>
            </a:xfrm>
            <a:custGeom>
              <a:avLst/>
              <a:gdLst/>
              <a:ahLst/>
              <a:cxnLst/>
              <a:rect l="l" t="t" r="r" b="b"/>
              <a:pathLst>
                <a:path w="422" h="359" extrusionOk="0">
                  <a:moveTo>
                    <a:pt x="247" y="1"/>
                  </a:moveTo>
                  <a:cubicBezTo>
                    <a:pt x="88" y="1"/>
                    <a:pt x="1" y="189"/>
                    <a:pt x="117" y="305"/>
                  </a:cubicBezTo>
                  <a:cubicBezTo>
                    <a:pt x="154" y="342"/>
                    <a:pt x="198" y="358"/>
                    <a:pt x="241" y="358"/>
                  </a:cubicBezTo>
                  <a:cubicBezTo>
                    <a:pt x="334" y="358"/>
                    <a:pt x="421" y="283"/>
                    <a:pt x="421" y="175"/>
                  </a:cubicBezTo>
                  <a:cubicBezTo>
                    <a:pt x="421" y="73"/>
                    <a:pt x="349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4EC2E5-6D2C-01D3-59A3-E182FCCDC3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233"/>
          <a:stretch>
            <a:fillRect/>
          </a:stretch>
        </p:blipFill>
        <p:spPr>
          <a:xfrm>
            <a:off x="4788825" y="1235058"/>
            <a:ext cx="4081241" cy="26895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22F035-D9E3-36EF-E363-9BB9674FC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47" y="443646"/>
            <a:ext cx="1327972" cy="746068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A151D66F-DA5F-3B7E-3B1C-AA5DD46877DE}"/>
              </a:ext>
            </a:extLst>
          </p:cNvPr>
          <p:cNvSpPr/>
          <p:nvPr/>
        </p:nvSpPr>
        <p:spPr>
          <a:xfrm rot="3341835">
            <a:off x="4707594" y="4316190"/>
            <a:ext cx="3510621" cy="2689512"/>
          </a:xfrm>
          <a:prstGeom prst="ellipse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4239D8F-DB83-690A-674F-F526F41BFC67}"/>
              </a:ext>
            </a:extLst>
          </p:cNvPr>
          <p:cNvSpPr/>
          <p:nvPr/>
        </p:nvSpPr>
        <p:spPr>
          <a:xfrm rot="2535762">
            <a:off x="-848916" y="796771"/>
            <a:ext cx="1284879" cy="1398300"/>
          </a:xfrm>
          <a:prstGeom prst="rect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A1F9A52-0E4A-FE3C-845D-25CD0088D771}"/>
              </a:ext>
            </a:extLst>
          </p:cNvPr>
          <p:cNvSpPr/>
          <p:nvPr/>
        </p:nvSpPr>
        <p:spPr>
          <a:xfrm rot="18711266">
            <a:off x="106261" y="1911072"/>
            <a:ext cx="769971" cy="125899"/>
          </a:xfrm>
          <a:prstGeom prst="rect">
            <a:avLst/>
          </a:prstGeom>
          <a:solidFill>
            <a:srgbClr val="52C1EF"/>
          </a:solidFill>
          <a:ln>
            <a:solidFill>
              <a:srgbClr val="52C1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DD4C3D2-AED2-19E3-1F77-284DD2AF2CA9}"/>
              </a:ext>
            </a:extLst>
          </p:cNvPr>
          <p:cNvSpPr/>
          <p:nvPr/>
        </p:nvSpPr>
        <p:spPr>
          <a:xfrm rot="3471897">
            <a:off x="7692656" y="4391362"/>
            <a:ext cx="611473" cy="605521"/>
          </a:xfrm>
          <a:prstGeom prst="rect">
            <a:avLst/>
          </a:prstGeom>
          <a:solidFill>
            <a:srgbClr val="DD3F58"/>
          </a:solidFill>
          <a:ln>
            <a:solidFill>
              <a:srgbClr val="DD3F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FB4A1A4-15A8-045F-B169-44F85425CE62}"/>
              </a:ext>
            </a:extLst>
          </p:cNvPr>
          <p:cNvSpPr/>
          <p:nvPr/>
        </p:nvSpPr>
        <p:spPr>
          <a:xfrm>
            <a:off x="491246" y="2579814"/>
            <a:ext cx="131431" cy="1209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задержка 17">
            <a:extLst>
              <a:ext uri="{FF2B5EF4-FFF2-40B4-BE49-F238E27FC236}">
                <a16:creationId xmlns:a16="http://schemas.microsoft.com/office/drawing/2014/main" id="{963E88D4-94D6-5DBB-D039-1138AD31AEEF}"/>
              </a:ext>
            </a:extLst>
          </p:cNvPr>
          <p:cNvSpPr/>
          <p:nvPr/>
        </p:nvSpPr>
        <p:spPr>
          <a:xfrm rot="17247806">
            <a:off x="-169387" y="3671799"/>
            <a:ext cx="1452695" cy="2210436"/>
          </a:xfrm>
          <a:prstGeom prst="flowChartDelay">
            <a:avLst/>
          </a:prstGeom>
          <a:solidFill>
            <a:srgbClr val="0A3276"/>
          </a:solidFill>
          <a:ln>
            <a:solidFill>
              <a:srgbClr val="0A32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4A3B371-028A-5F37-D406-AEA3E400593C}"/>
              </a:ext>
            </a:extLst>
          </p:cNvPr>
          <p:cNvSpPr/>
          <p:nvPr/>
        </p:nvSpPr>
        <p:spPr>
          <a:xfrm rot="3471897">
            <a:off x="4425262" y="-332545"/>
            <a:ext cx="611473" cy="605521"/>
          </a:xfrm>
          <a:prstGeom prst="rect">
            <a:avLst/>
          </a:prstGeom>
          <a:solidFill>
            <a:srgbClr val="DD3F58"/>
          </a:solidFill>
          <a:ln>
            <a:solidFill>
              <a:srgbClr val="DD3F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>
          <a:extLst>
            <a:ext uri="{FF2B5EF4-FFF2-40B4-BE49-F238E27FC236}">
              <a16:creationId xmlns:a16="http://schemas.microsoft.com/office/drawing/2014/main" id="{0927393E-D7F9-C074-3EE2-52D8FA9EA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63">
            <a:extLst>
              <a:ext uri="{FF2B5EF4-FFF2-40B4-BE49-F238E27FC236}">
                <a16:creationId xmlns:a16="http://schemas.microsoft.com/office/drawing/2014/main" id="{064C8CA3-72C4-9337-03D1-9C3C3A7C85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8830" y="2288538"/>
            <a:ext cx="4122669" cy="10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800" b="1" dirty="0"/>
              <a:t>Этап </a:t>
            </a:r>
            <a:br>
              <a:rPr lang="ru-RU" sz="2800" b="1" dirty="0"/>
            </a:br>
            <a:r>
              <a:rPr lang="ru-RU" sz="2800" b="1" dirty="0"/>
              <a:t>антропометрического исследования</a:t>
            </a:r>
          </a:p>
        </p:txBody>
      </p:sp>
      <p:sp>
        <p:nvSpPr>
          <p:cNvPr id="769" name="Google Shape;769;p63">
            <a:extLst>
              <a:ext uri="{FF2B5EF4-FFF2-40B4-BE49-F238E27FC236}">
                <a16:creationId xmlns:a16="http://schemas.microsoft.com/office/drawing/2014/main" id="{BB025EAE-9E42-CC0A-EF6D-B8422710A884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4300" y="1010100"/>
            <a:ext cx="3048000" cy="139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ru-RU" dirty="0"/>
              <a:t>2</a:t>
            </a:r>
            <a:endParaRPr dirty="0"/>
          </a:p>
        </p:txBody>
      </p:sp>
      <p:sp>
        <p:nvSpPr>
          <p:cNvPr id="770" name="Google Shape;770;p63">
            <a:extLst>
              <a:ext uri="{FF2B5EF4-FFF2-40B4-BE49-F238E27FC236}">
                <a16:creationId xmlns:a16="http://schemas.microsoft.com/office/drawing/2014/main" id="{C8926929-94EA-D787-C4A9-4EA6CBBE1790}"/>
              </a:ext>
            </a:extLst>
          </p:cNvPr>
          <p:cNvSpPr/>
          <p:nvPr/>
        </p:nvSpPr>
        <p:spPr>
          <a:xfrm>
            <a:off x="7959915" y="812711"/>
            <a:ext cx="116400" cy="116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63">
            <a:extLst>
              <a:ext uri="{FF2B5EF4-FFF2-40B4-BE49-F238E27FC236}">
                <a16:creationId xmlns:a16="http://schemas.microsoft.com/office/drawing/2014/main" id="{65FDC35C-ABEC-892F-A358-E4BC50342C68}"/>
              </a:ext>
            </a:extLst>
          </p:cNvPr>
          <p:cNvSpPr/>
          <p:nvPr/>
        </p:nvSpPr>
        <p:spPr>
          <a:xfrm>
            <a:off x="8124171" y="812711"/>
            <a:ext cx="116400" cy="11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63">
            <a:extLst>
              <a:ext uri="{FF2B5EF4-FFF2-40B4-BE49-F238E27FC236}">
                <a16:creationId xmlns:a16="http://schemas.microsoft.com/office/drawing/2014/main" id="{FD11952E-509B-1B7E-5CCB-D3B6F0EB18FD}"/>
              </a:ext>
            </a:extLst>
          </p:cNvPr>
          <p:cNvSpPr/>
          <p:nvPr/>
        </p:nvSpPr>
        <p:spPr>
          <a:xfrm>
            <a:off x="8288427" y="812711"/>
            <a:ext cx="116400" cy="116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3010;p95">
            <a:extLst>
              <a:ext uri="{FF2B5EF4-FFF2-40B4-BE49-F238E27FC236}">
                <a16:creationId xmlns:a16="http://schemas.microsoft.com/office/drawing/2014/main" id="{B7A42A72-2988-A86D-A0CB-CCBEF6E474CD}"/>
              </a:ext>
            </a:extLst>
          </p:cNvPr>
          <p:cNvGrpSpPr/>
          <p:nvPr/>
        </p:nvGrpSpPr>
        <p:grpSpPr>
          <a:xfrm>
            <a:off x="4729532" y="929110"/>
            <a:ext cx="4226987" cy="3136663"/>
            <a:chOff x="-9053" y="-1807283"/>
            <a:chExt cx="4541965" cy="3617022"/>
          </a:xfrm>
        </p:grpSpPr>
        <p:sp>
          <p:nvSpPr>
            <p:cNvPr id="5" name="Google Shape;3011;p95">
              <a:extLst>
                <a:ext uri="{FF2B5EF4-FFF2-40B4-BE49-F238E27FC236}">
                  <a16:creationId xmlns:a16="http://schemas.microsoft.com/office/drawing/2014/main" id="{9EA8B558-E371-EDA8-4F34-747293C47559}"/>
                </a:ext>
              </a:extLst>
            </p:cNvPr>
            <p:cNvSpPr/>
            <p:nvPr/>
          </p:nvSpPr>
          <p:spPr>
            <a:xfrm>
              <a:off x="-9053" y="-1807283"/>
              <a:ext cx="4541965" cy="3617022"/>
            </a:xfrm>
            <a:custGeom>
              <a:avLst/>
              <a:gdLst/>
              <a:ahLst/>
              <a:cxnLst/>
              <a:rect l="l" t="t" r="r" b="b"/>
              <a:pathLst>
                <a:path w="13729" h="8699" extrusionOk="0">
                  <a:moveTo>
                    <a:pt x="407" y="1"/>
                  </a:moveTo>
                  <a:cubicBezTo>
                    <a:pt x="175" y="1"/>
                    <a:pt x="1" y="175"/>
                    <a:pt x="1" y="392"/>
                  </a:cubicBezTo>
                  <a:lnTo>
                    <a:pt x="1" y="8292"/>
                  </a:lnTo>
                  <a:cubicBezTo>
                    <a:pt x="1" y="8524"/>
                    <a:pt x="175" y="8698"/>
                    <a:pt x="407" y="8698"/>
                  </a:cubicBezTo>
                  <a:lnTo>
                    <a:pt x="13322" y="8698"/>
                  </a:lnTo>
                  <a:cubicBezTo>
                    <a:pt x="13540" y="8698"/>
                    <a:pt x="13728" y="8524"/>
                    <a:pt x="13728" y="8292"/>
                  </a:cubicBezTo>
                  <a:lnTo>
                    <a:pt x="13728" y="392"/>
                  </a:lnTo>
                  <a:cubicBezTo>
                    <a:pt x="13728" y="175"/>
                    <a:pt x="13540" y="1"/>
                    <a:pt x="13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12;p95">
              <a:extLst>
                <a:ext uri="{FF2B5EF4-FFF2-40B4-BE49-F238E27FC236}">
                  <a16:creationId xmlns:a16="http://schemas.microsoft.com/office/drawing/2014/main" id="{BAC40A38-8FE6-C190-35EC-76A846A872D0}"/>
                </a:ext>
              </a:extLst>
            </p:cNvPr>
            <p:cNvSpPr/>
            <p:nvPr/>
          </p:nvSpPr>
          <p:spPr>
            <a:xfrm>
              <a:off x="53474" y="-1512069"/>
              <a:ext cx="4416911" cy="3231162"/>
            </a:xfrm>
            <a:custGeom>
              <a:avLst/>
              <a:gdLst/>
              <a:ahLst/>
              <a:cxnLst/>
              <a:rect l="l" t="t" r="r" b="b"/>
              <a:pathLst>
                <a:path w="13351" h="7771" extrusionOk="0">
                  <a:moveTo>
                    <a:pt x="319" y="1"/>
                  </a:moveTo>
                  <a:cubicBezTo>
                    <a:pt x="145" y="1"/>
                    <a:pt x="0" y="131"/>
                    <a:pt x="0" y="305"/>
                  </a:cubicBezTo>
                  <a:lnTo>
                    <a:pt x="0" y="7452"/>
                  </a:lnTo>
                  <a:cubicBezTo>
                    <a:pt x="0" y="7626"/>
                    <a:pt x="145" y="7771"/>
                    <a:pt x="319" y="7771"/>
                  </a:cubicBezTo>
                  <a:lnTo>
                    <a:pt x="13032" y="7771"/>
                  </a:lnTo>
                  <a:cubicBezTo>
                    <a:pt x="13206" y="7771"/>
                    <a:pt x="13351" y="7626"/>
                    <a:pt x="13351" y="7452"/>
                  </a:cubicBezTo>
                  <a:lnTo>
                    <a:pt x="13351" y="305"/>
                  </a:lnTo>
                  <a:cubicBezTo>
                    <a:pt x="13351" y="131"/>
                    <a:pt x="13206" y="1"/>
                    <a:pt x="13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13;p95">
              <a:extLst>
                <a:ext uri="{FF2B5EF4-FFF2-40B4-BE49-F238E27FC236}">
                  <a16:creationId xmlns:a16="http://schemas.microsoft.com/office/drawing/2014/main" id="{A188C467-D479-63E6-D579-DD0D93DCED0C}"/>
                </a:ext>
              </a:extLst>
            </p:cNvPr>
            <p:cNvSpPr/>
            <p:nvPr/>
          </p:nvSpPr>
          <p:spPr>
            <a:xfrm>
              <a:off x="4321465" y="-1717839"/>
              <a:ext cx="115460" cy="115460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7" y="1"/>
                    <a:pt x="0" y="88"/>
                    <a:pt x="0" y="175"/>
                  </a:cubicBezTo>
                  <a:cubicBezTo>
                    <a:pt x="0" y="276"/>
                    <a:pt x="87" y="348"/>
                    <a:pt x="174" y="348"/>
                  </a:cubicBezTo>
                  <a:cubicBezTo>
                    <a:pt x="276" y="348"/>
                    <a:pt x="348" y="276"/>
                    <a:pt x="348" y="175"/>
                  </a:cubicBezTo>
                  <a:cubicBezTo>
                    <a:pt x="348" y="88"/>
                    <a:pt x="276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14;p95">
              <a:extLst>
                <a:ext uri="{FF2B5EF4-FFF2-40B4-BE49-F238E27FC236}">
                  <a16:creationId xmlns:a16="http://schemas.microsoft.com/office/drawing/2014/main" id="{D4CB47BA-126E-775B-5004-D4C8C3F6472C}"/>
                </a:ext>
              </a:extLst>
            </p:cNvPr>
            <p:cNvSpPr/>
            <p:nvPr/>
          </p:nvSpPr>
          <p:spPr>
            <a:xfrm>
              <a:off x="4134548" y="-1717839"/>
              <a:ext cx="115129" cy="115460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3" y="1"/>
                    <a:pt x="0" y="88"/>
                    <a:pt x="0" y="175"/>
                  </a:cubicBezTo>
                  <a:cubicBezTo>
                    <a:pt x="0" y="276"/>
                    <a:pt x="73" y="348"/>
                    <a:pt x="174" y="348"/>
                  </a:cubicBezTo>
                  <a:cubicBezTo>
                    <a:pt x="275" y="348"/>
                    <a:pt x="348" y="276"/>
                    <a:pt x="348" y="175"/>
                  </a:cubicBezTo>
                  <a:cubicBezTo>
                    <a:pt x="348" y="88"/>
                    <a:pt x="27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15;p95">
              <a:extLst>
                <a:ext uri="{FF2B5EF4-FFF2-40B4-BE49-F238E27FC236}">
                  <a16:creationId xmlns:a16="http://schemas.microsoft.com/office/drawing/2014/main" id="{CBA0667E-C4D8-7ED5-A10C-7C2758ED14C3}"/>
                </a:ext>
              </a:extLst>
            </p:cNvPr>
            <p:cNvSpPr/>
            <p:nvPr/>
          </p:nvSpPr>
          <p:spPr>
            <a:xfrm>
              <a:off x="3918517" y="-1719489"/>
              <a:ext cx="139610" cy="118768"/>
            </a:xfrm>
            <a:custGeom>
              <a:avLst/>
              <a:gdLst/>
              <a:ahLst/>
              <a:cxnLst/>
              <a:rect l="l" t="t" r="r" b="b"/>
              <a:pathLst>
                <a:path w="422" h="359" extrusionOk="0">
                  <a:moveTo>
                    <a:pt x="247" y="1"/>
                  </a:moveTo>
                  <a:cubicBezTo>
                    <a:pt x="88" y="1"/>
                    <a:pt x="1" y="189"/>
                    <a:pt x="117" y="305"/>
                  </a:cubicBezTo>
                  <a:cubicBezTo>
                    <a:pt x="154" y="342"/>
                    <a:pt x="198" y="358"/>
                    <a:pt x="241" y="358"/>
                  </a:cubicBezTo>
                  <a:cubicBezTo>
                    <a:pt x="334" y="358"/>
                    <a:pt x="421" y="283"/>
                    <a:pt x="421" y="175"/>
                  </a:cubicBezTo>
                  <a:cubicBezTo>
                    <a:pt x="421" y="73"/>
                    <a:pt x="349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E0E807-D7F4-F55B-28C8-F0F203FD2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47" y="443646"/>
            <a:ext cx="1327972" cy="746068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1B7167D5-DE61-E548-E4D9-C06A018C691B}"/>
              </a:ext>
            </a:extLst>
          </p:cNvPr>
          <p:cNvSpPr/>
          <p:nvPr/>
        </p:nvSpPr>
        <p:spPr>
          <a:xfrm rot="3341835">
            <a:off x="4707594" y="4316190"/>
            <a:ext cx="3510621" cy="2689512"/>
          </a:xfrm>
          <a:prstGeom prst="ellipse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AF219EF-88EE-C1F6-B8FE-68D9AD80A97B}"/>
              </a:ext>
            </a:extLst>
          </p:cNvPr>
          <p:cNvSpPr/>
          <p:nvPr/>
        </p:nvSpPr>
        <p:spPr>
          <a:xfrm rot="2535762">
            <a:off x="-848916" y="796771"/>
            <a:ext cx="1284879" cy="1398300"/>
          </a:xfrm>
          <a:prstGeom prst="rect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0A4A5F1-3549-9BD1-2523-3FF07856BB08}"/>
              </a:ext>
            </a:extLst>
          </p:cNvPr>
          <p:cNvSpPr/>
          <p:nvPr/>
        </p:nvSpPr>
        <p:spPr>
          <a:xfrm rot="18711266">
            <a:off x="106261" y="1911072"/>
            <a:ext cx="769971" cy="125899"/>
          </a:xfrm>
          <a:prstGeom prst="rect">
            <a:avLst/>
          </a:prstGeom>
          <a:solidFill>
            <a:srgbClr val="52C1EF"/>
          </a:solidFill>
          <a:ln>
            <a:solidFill>
              <a:srgbClr val="52C1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0358CF8-5AD0-2A48-1708-8199C256E94B}"/>
              </a:ext>
            </a:extLst>
          </p:cNvPr>
          <p:cNvSpPr/>
          <p:nvPr/>
        </p:nvSpPr>
        <p:spPr>
          <a:xfrm rot="3471897">
            <a:off x="7692656" y="4391362"/>
            <a:ext cx="611473" cy="605521"/>
          </a:xfrm>
          <a:prstGeom prst="rect">
            <a:avLst/>
          </a:prstGeom>
          <a:solidFill>
            <a:srgbClr val="DD3F58"/>
          </a:solidFill>
          <a:ln>
            <a:solidFill>
              <a:srgbClr val="DD3F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59E2579-E14B-6CB2-75CD-796067550CAC}"/>
              </a:ext>
            </a:extLst>
          </p:cNvPr>
          <p:cNvSpPr/>
          <p:nvPr/>
        </p:nvSpPr>
        <p:spPr>
          <a:xfrm>
            <a:off x="333150" y="2609960"/>
            <a:ext cx="131431" cy="1209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задержка 17">
            <a:extLst>
              <a:ext uri="{FF2B5EF4-FFF2-40B4-BE49-F238E27FC236}">
                <a16:creationId xmlns:a16="http://schemas.microsoft.com/office/drawing/2014/main" id="{401558C6-F5E7-20D3-9C28-1CD92960A311}"/>
              </a:ext>
            </a:extLst>
          </p:cNvPr>
          <p:cNvSpPr/>
          <p:nvPr/>
        </p:nvSpPr>
        <p:spPr>
          <a:xfrm rot="17247806">
            <a:off x="-169387" y="3671799"/>
            <a:ext cx="1452695" cy="2210436"/>
          </a:xfrm>
          <a:prstGeom prst="flowChartDelay">
            <a:avLst/>
          </a:prstGeom>
          <a:solidFill>
            <a:srgbClr val="0A3276"/>
          </a:solidFill>
          <a:ln>
            <a:solidFill>
              <a:srgbClr val="0A32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B79E854-E745-67E6-DD56-0F0130D655C6}"/>
              </a:ext>
            </a:extLst>
          </p:cNvPr>
          <p:cNvSpPr/>
          <p:nvPr/>
        </p:nvSpPr>
        <p:spPr>
          <a:xfrm rot="3471897">
            <a:off x="4425262" y="-332545"/>
            <a:ext cx="611473" cy="605521"/>
          </a:xfrm>
          <a:prstGeom prst="rect">
            <a:avLst/>
          </a:prstGeom>
          <a:solidFill>
            <a:srgbClr val="DD3F58"/>
          </a:solidFill>
          <a:ln>
            <a:solidFill>
              <a:srgbClr val="DD3F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49DCF0-AC1A-C107-586E-26FF9D91E5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920" r="7202"/>
          <a:stretch>
            <a:fillRect/>
          </a:stretch>
        </p:blipFill>
        <p:spPr>
          <a:xfrm>
            <a:off x="4784763" y="1127624"/>
            <a:ext cx="4113565" cy="2917033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/>
        </p:spPr>
      </p:pic>
    </p:spTree>
    <p:extLst>
      <p:ext uri="{BB962C8B-B14F-4D97-AF65-F5344CB8AC3E}">
        <p14:creationId xmlns:p14="http://schemas.microsoft.com/office/powerpoint/2010/main" val="14117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>
          <a:extLst>
            <a:ext uri="{FF2B5EF4-FFF2-40B4-BE49-F238E27FC236}">
              <a16:creationId xmlns:a16="http://schemas.microsoft.com/office/drawing/2014/main" id="{C525919F-B2B6-2594-B7FC-8058D848D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63">
            <a:extLst>
              <a:ext uri="{FF2B5EF4-FFF2-40B4-BE49-F238E27FC236}">
                <a16:creationId xmlns:a16="http://schemas.microsoft.com/office/drawing/2014/main" id="{FFC2ADBF-F322-A4C7-3DC8-8793E2E7B3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8830" y="2288538"/>
            <a:ext cx="4122669" cy="10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800" b="1" dirty="0"/>
              <a:t>Этап функционального исследования</a:t>
            </a:r>
          </a:p>
        </p:txBody>
      </p:sp>
      <p:sp>
        <p:nvSpPr>
          <p:cNvPr id="769" name="Google Shape;769;p63">
            <a:extLst>
              <a:ext uri="{FF2B5EF4-FFF2-40B4-BE49-F238E27FC236}">
                <a16:creationId xmlns:a16="http://schemas.microsoft.com/office/drawing/2014/main" id="{1EA45CCD-6A0A-6EDC-09D6-ED626BC44B9D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4300" y="1010100"/>
            <a:ext cx="3048000" cy="139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ru-RU" dirty="0"/>
              <a:t>3</a:t>
            </a:r>
            <a:endParaRPr dirty="0"/>
          </a:p>
        </p:txBody>
      </p:sp>
      <p:sp>
        <p:nvSpPr>
          <p:cNvPr id="770" name="Google Shape;770;p63">
            <a:extLst>
              <a:ext uri="{FF2B5EF4-FFF2-40B4-BE49-F238E27FC236}">
                <a16:creationId xmlns:a16="http://schemas.microsoft.com/office/drawing/2014/main" id="{51E20A96-FE2C-3FE4-1836-D927D1B5056E}"/>
              </a:ext>
            </a:extLst>
          </p:cNvPr>
          <p:cNvSpPr/>
          <p:nvPr/>
        </p:nvSpPr>
        <p:spPr>
          <a:xfrm>
            <a:off x="7959915" y="812711"/>
            <a:ext cx="116400" cy="116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63">
            <a:extLst>
              <a:ext uri="{FF2B5EF4-FFF2-40B4-BE49-F238E27FC236}">
                <a16:creationId xmlns:a16="http://schemas.microsoft.com/office/drawing/2014/main" id="{D9BEBFEA-3D0B-01A6-3E56-552A935B3C22}"/>
              </a:ext>
            </a:extLst>
          </p:cNvPr>
          <p:cNvSpPr/>
          <p:nvPr/>
        </p:nvSpPr>
        <p:spPr>
          <a:xfrm>
            <a:off x="8124171" y="812711"/>
            <a:ext cx="116400" cy="11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63">
            <a:extLst>
              <a:ext uri="{FF2B5EF4-FFF2-40B4-BE49-F238E27FC236}">
                <a16:creationId xmlns:a16="http://schemas.microsoft.com/office/drawing/2014/main" id="{8B95B134-7373-504B-7E26-494489B357E9}"/>
              </a:ext>
            </a:extLst>
          </p:cNvPr>
          <p:cNvSpPr/>
          <p:nvPr/>
        </p:nvSpPr>
        <p:spPr>
          <a:xfrm>
            <a:off x="8288427" y="812711"/>
            <a:ext cx="116400" cy="116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3010;p95">
            <a:extLst>
              <a:ext uri="{FF2B5EF4-FFF2-40B4-BE49-F238E27FC236}">
                <a16:creationId xmlns:a16="http://schemas.microsoft.com/office/drawing/2014/main" id="{82C32D38-F1D9-F9C8-4383-F28867962D1C}"/>
              </a:ext>
            </a:extLst>
          </p:cNvPr>
          <p:cNvGrpSpPr/>
          <p:nvPr/>
        </p:nvGrpSpPr>
        <p:grpSpPr>
          <a:xfrm>
            <a:off x="4729532" y="929110"/>
            <a:ext cx="4226987" cy="3136663"/>
            <a:chOff x="-9053" y="-1807283"/>
            <a:chExt cx="4541965" cy="3617022"/>
          </a:xfrm>
        </p:grpSpPr>
        <p:sp>
          <p:nvSpPr>
            <p:cNvPr id="5" name="Google Shape;3011;p95">
              <a:extLst>
                <a:ext uri="{FF2B5EF4-FFF2-40B4-BE49-F238E27FC236}">
                  <a16:creationId xmlns:a16="http://schemas.microsoft.com/office/drawing/2014/main" id="{BA4B8550-BF94-75CF-BF82-EFCC0AF2C502}"/>
                </a:ext>
              </a:extLst>
            </p:cNvPr>
            <p:cNvSpPr/>
            <p:nvPr/>
          </p:nvSpPr>
          <p:spPr>
            <a:xfrm>
              <a:off x="-9053" y="-1807283"/>
              <a:ext cx="4541965" cy="3617022"/>
            </a:xfrm>
            <a:custGeom>
              <a:avLst/>
              <a:gdLst/>
              <a:ahLst/>
              <a:cxnLst/>
              <a:rect l="l" t="t" r="r" b="b"/>
              <a:pathLst>
                <a:path w="13729" h="8699" extrusionOk="0">
                  <a:moveTo>
                    <a:pt x="407" y="1"/>
                  </a:moveTo>
                  <a:cubicBezTo>
                    <a:pt x="175" y="1"/>
                    <a:pt x="1" y="175"/>
                    <a:pt x="1" y="392"/>
                  </a:cubicBezTo>
                  <a:lnTo>
                    <a:pt x="1" y="8292"/>
                  </a:lnTo>
                  <a:cubicBezTo>
                    <a:pt x="1" y="8524"/>
                    <a:pt x="175" y="8698"/>
                    <a:pt x="407" y="8698"/>
                  </a:cubicBezTo>
                  <a:lnTo>
                    <a:pt x="13322" y="8698"/>
                  </a:lnTo>
                  <a:cubicBezTo>
                    <a:pt x="13540" y="8698"/>
                    <a:pt x="13728" y="8524"/>
                    <a:pt x="13728" y="8292"/>
                  </a:cubicBezTo>
                  <a:lnTo>
                    <a:pt x="13728" y="392"/>
                  </a:lnTo>
                  <a:cubicBezTo>
                    <a:pt x="13728" y="175"/>
                    <a:pt x="13540" y="1"/>
                    <a:pt x="13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12;p95">
              <a:extLst>
                <a:ext uri="{FF2B5EF4-FFF2-40B4-BE49-F238E27FC236}">
                  <a16:creationId xmlns:a16="http://schemas.microsoft.com/office/drawing/2014/main" id="{7CC523E0-F91A-5DF5-18EC-599B87EBBDEC}"/>
                </a:ext>
              </a:extLst>
            </p:cNvPr>
            <p:cNvSpPr/>
            <p:nvPr/>
          </p:nvSpPr>
          <p:spPr>
            <a:xfrm>
              <a:off x="53474" y="-1512069"/>
              <a:ext cx="4416911" cy="3231162"/>
            </a:xfrm>
            <a:custGeom>
              <a:avLst/>
              <a:gdLst/>
              <a:ahLst/>
              <a:cxnLst/>
              <a:rect l="l" t="t" r="r" b="b"/>
              <a:pathLst>
                <a:path w="13351" h="7771" extrusionOk="0">
                  <a:moveTo>
                    <a:pt x="319" y="1"/>
                  </a:moveTo>
                  <a:cubicBezTo>
                    <a:pt x="145" y="1"/>
                    <a:pt x="0" y="131"/>
                    <a:pt x="0" y="305"/>
                  </a:cubicBezTo>
                  <a:lnTo>
                    <a:pt x="0" y="7452"/>
                  </a:lnTo>
                  <a:cubicBezTo>
                    <a:pt x="0" y="7626"/>
                    <a:pt x="145" y="7771"/>
                    <a:pt x="319" y="7771"/>
                  </a:cubicBezTo>
                  <a:lnTo>
                    <a:pt x="13032" y="7771"/>
                  </a:lnTo>
                  <a:cubicBezTo>
                    <a:pt x="13206" y="7771"/>
                    <a:pt x="13351" y="7626"/>
                    <a:pt x="13351" y="7452"/>
                  </a:cubicBezTo>
                  <a:lnTo>
                    <a:pt x="13351" y="305"/>
                  </a:lnTo>
                  <a:cubicBezTo>
                    <a:pt x="13351" y="131"/>
                    <a:pt x="13206" y="1"/>
                    <a:pt x="13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13;p95">
              <a:extLst>
                <a:ext uri="{FF2B5EF4-FFF2-40B4-BE49-F238E27FC236}">
                  <a16:creationId xmlns:a16="http://schemas.microsoft.com/office/drawing/2014/main" id="{8730CCCA-6EB7-5F0C-99A8-D110039D34C1}"/>
                </a:ext>
              </a:extLst>
            </p:cNvPr>
            <p:cNvSpPr/>
            <p:nvPr/>
          </p:nvSpPr>
          <p:spPr>
            <a:xfrm>
              <a:off x="4321465" y="-1717839"/>
              <a:ext cx="115460" cy="115460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7" y="1"/>
                    <a:pt x="0" y="88"/>
                    <a:pt x="0" y="175"/>
                  </a:cubicBezTo>
                  <a:cubicBezTo>
                    <a:pt x="0" y="276"/>
                    <a:pt x="87" y="348"/>
                    <a:pt x="174" y="348"/>
                  </a:cubicBezTo>
                  <a:cubicBezTo>
                    <a:pt x="276" y="348"/>
                    <a:pt x="348" y="276"/>
                    <a:pt x="348" y="175"/>
                  </a:cubicBezTo>
                  <a:cubicBezTo>
                    <a:pt x="348" y="88"/>
                    <a:pt x="276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14;p95">
              <a:extLst>
                <a:ext uri="{FF2B5EF4-FFF2-40B4-BE49-F238E27FC236}">
                  <a16:creationId xmlns:a16="http://schemas.microsoft.com/office/drawing/2014/main" id="{9A5E64F7-8E2F-C728-EE45-D9D2D1B7D38C}"/>
                </a:ext>
              </a:extLst>
            </p:cNvPr>
            <p:cNvSpPr/>
            <p:nvPr/>
          </p:nvSpPr>
          <p:spPr>
            <a:xfrm>
              <a:off x="4134548" y="-1717839"/>
              <a:ext cx="115129" cy="115460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3" y="1"/>
                    <a:pt x="0" y="88"/>
                    <a:pt x="0" y="175"/>
                  </a:cubicBezTo>
                  <a:cubicBezTo>
                    <a:pt x="0" y="276"/>
                    <a:pt x="73" y="348"/>
                    <a:pt x="174" y="348"/>
                  </a:cubicBezTo>
                  <a:cubicBezTo>
                    <a:pt x="275" y="348"/>
                    <a:pt x="348" y="276"/>
                    <a:pt x="348" y="175"/>
                  </a:cubicBezTo>
                  <a:cubicBezTo>
                    <a:pt x="348" y="88"/>
                    <a:pt x="27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15;p95">
              <a:extLst>
                <a:ext uri="{FF2B5EF4-FFF2-40B4-BE49-F238E27FC236}">
                  <a16:creationId xmlns:a16="http://schemas.microsoft.com/office/drawing/2014/main" id="{861C1563-41C7-1CA6-1A41-9B8D6AA11CA0}"/>
                </a:ext>
              </a:extLst>
            </p:cNvPr>
            <p:cNvSpPr/>
            <p:nvPr/>
          </p:nvSpPr>
          <p:spPr>
            <a:xfrm>
              <a:off x="3918517" y="-1719489"/>
              <a:ext cx="139610" cy="118768"/>
            </a:xfrm>
            <a:custGeom>
              <a:avLst/>
              <a:gdLst/>
              <a:ahLst/>
              <a:cxnLst/>
              <a:rect l="l" t="t" r="r" b="b"/>
              <a:pathLst>
                <a:path w="422" h="359" extrusionOk="0">
                  <a:moveTo>
                    <a:pt x="247" y="1"/>
                  </a:moveTo>
                  <a:cubicBezTo>
                    <a:pt x="88" y="1"/>
                    <a:pt x="1" y="189"/>
                    <a:pt x="117" y="305"/>
                  </a:cubicBezTo>
                  <a:cubicBezTo>
                    <a:pt x="154" y="342"/>
                    <a:pt x="198" y="358"/>
                    <a:pt x="241" y="358"/>
                  </a:cubicBezTo>
                  <a:cubicBezTo>
                    <a:pt x="334" y="358"/>
                    <a:pt x="421" y="283"/>
                    <a:pt x="421" y="175"/>
                  </a:cubicBezTo>
                  <a:cubicBezTo>
                    <a:pt x="421" y="73"/>
                    <a:pt x="349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C3C6EC-A75C-BB3A-CA38-B9661827C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47" y="443646"/>
            <a:ext cx="1327972" cy="746068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EBE1B830-6991-C2B2-1042-8618A4B25F1C}"/>
              </a:ext>
            </a:extLst>
          </p:cNvPr>
          <p:cNvSpPr/>
          <p:nvPr/>
        </p:nvSpPr>
        <p:spPr>
          <a:xfrm rot="3341835">
            <a:off x="4707594" y="4316190"/>
            <a:ext cx="3510621" cy="2689512"/>
          </a:xfrm>
          <a:prstGeom prst="ellipse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619456A-B67D-C853-7B3D-E6405AFF9DA0}"/>
              </a:ext>
            </a:extLst>
          </p:cNvPr>
          <p:cNvSpPr/>
          <p:nvPr/>
        </p:nvSpPr>
        <p:spPr>
          <a:xfrm rot="2535762">
            <a:off x="-848916" y="796771"/>
            <a:ext cx="1284879" cy="1398300"/>
          </a:xfrm>
          <a:prstGeom prst="rect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642F8E9-0007-DE68-D86C-178EBBFD38C3}"/>
              </a:ext>
            </a:extLst>
          </p:cNvPr>
          <p:cNvSpPr/>
          <p:nvPr/>
        </p:nvSpPr>
        <p:spPr>
          <a:xfrm rot="18711266">
            <a:off x="106261" y="1911072"/>
            <a:ext cx="769971" cy="125899"/>
          </a:xfrm>
          <a:prstGeom prst="rect">
            <a:avLst/>
          </a:prstGeom>
          <a:solidFill>
            <a:srgbClr val="52C1EF"/>
          </a:solidFill>
          <a:ln>
            <a:solidFill>
              <a:srgbClr val="52C1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9B45C35-B0C5-44BE-68D8-D410E9A66212}"/>
              </a:ext>
            </a:extLst>
          </p:cNvPr>
          <p:cNvSpPr/>
          <p:nvPr/>
        </p:nvSpPr>
        <p:spPr>
          <a:xfrm rot="3471897">
            <a:off x="7692656" y="4391362"/>
            <a:ext cx="611473" cy="605521"/>
          </a:xfrm>
          <a:prstGeom prst="rect">
            <a:avLst/>
          </a:prstGeom>
          <a:solidFill>
            <a:srgbClr val="DD3F58"/>
          </a:solidFill>
          <a:ln>
            <a:solidFill>
              <a:srgbClr val="DD3F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6F894490-50D7-C8B7-16B9-960C9992F2AD}"/>
              </a:ext>
            </a:extLst>
          </p:cNvPr>
          <p:cNvSpPr/>
          <p:nvPr/>
        </p:nvSpPr>
        <p:spPr>
          <a:xfrm>
            <a:off x="333150" y="2609960"/>
            <a:ext cx="131431" cy="1209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задержка 17">
            <a:extLst>
              <a:ext uri="{FF2B5EF4-FFF2-40B4-BE49-F238E27FC236}">
                <a16:creationId xmlns:a16="http://schemas.microsoft.com/office/drawing/2014/main" id="{475BAA3E-B42C-F6AA-4F32-AB0AC582A957}"/>
              </a:ext>
            </a:extLst>
          </p:cNvPr>
          <p:cNvSpPr/>
          <p:nvPr/>
        </p:nvSpPr>
        <p:spPr>
          <a:xfrm rot="17247806">
            <a:off x="-169387" y="3671799"/>
            <a:ext cx="1452695" cy="2210436"/>
          </a:xfrm>
          <a:prstGeom prst="flowChartDelay">
            <a:avLst/>
          </a:prstGeom>
          <a:solidFill>
            <a:srgbClr val="0A3276"/>
          </a:solidFill>
          <a:ln>
            <a:solidFill>
              <a:srgbClr val="0A32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C95ED63-1F42-29C6-C7D9-76B85DFF7037}"/>
              </a:ext>
            </a:extLst>
          </p:cNvPr>
          <p:cNvSpPr/>
          <p:nvPr/>
        </p:nvSpPr>
        <p:spPr>
          <a:xfrm rot="3471897">
            <a:off x="4425262" y="-332545"/>
            <a:ext cx="611473" cy="605521"/>
          </a:xfrm>
          <a:prstGeom prst="rect">
            <a:avLst/>
          </a:prstGeom>
          <a:solidFill>
            <a:srgbClr val="DD3F58"/>
          </a:solidFill>
          <a:ln>
            <a:solidFill>
              <a:srgbClr val="DD3F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87DD6C-6DA1-6D0F-2A5B-E64E66B03A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405"/>
          <a:stretch>
            <a:fillRect/>
          </a:stretch>
        </p:blipFill>
        <p:spPr>
          <a:xfrm>
            <a:off x="4794865" y="1208222"/>
            <a:ext cx="4096320" cy="27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3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>
          <a:extLst>
            <a:ext uri="{FF2B5EF4-FFF2-40B4-BE49-F238E27FC236}">
              <a16:creationId xmlns:a16="http://schemas.microsoft.com/office/drawing/2014/main" id="{74ECF521-8662-276E-D016-570DA2AB2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63">
            <a:extLst>
              <a:ext uri="{FF2B5EF4-FFF2-40B4-BE49-F238E27FC236}">
                <a16:creationId xmlns:a16="http://schemas.microsoft.com/office/drawing/2014/main" id="{8801E466-4A49-3E39-831C-95888B81DB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8830" y="2288538"/>
            <a:ext cx="4122669" cy="10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800" b="1" dirty="0"/>
              <a:t>Этап психофизического исследования</a:t>
            </a:r>
          </a:p>
        </p:txBody>
      </p:sp>
      <p:sp>
        <p:nvSpPr>
          <p:cNvPr id="769" name="Google Shape;769;p63">
            <a:extLst>
              <a:ext uri="{FF2B5EF4-FFF2-40B4-BE49-F238E27FC236}">
                <a16:creationId xmlns:a16="http://schemas.microsoft.com/office/drawing/2014/main" id="{6345D301-1DB6-D5F7-8DE0-F80DAB356978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4300" y="1010100"/>
            <a:ext cx="3048000" cy="139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ru-RU" dirty="0"/>
              <a:t>4</a:t>
            </a:r>
            <a:endParaRPr dirty="0"/>
          </a:p>
        </p:txBody>
      </p:sp>
      <p:sp>
        <p:nvSpPr>
          <p:cNvPr id="770" name="Google Shape;770;p63">
            <a:extLst>
              <a:ext uri="{FF2B5EF4-FFF2-40B4-BE49-F238E27FC236}">
                <a16:creationId xmlns:a16="http://schemas.microsoft.com/office/drawing/2014/main" id="{C5FAFEA7-C5F5-1136-FC15-C48753242A92}"/>
              </a:ext>
            </a:extLst>
          </p:cNvPr>
          <p:cNvSpPr/>
          <p:nvPr/>
        </p:nvSpPr>
        <p:spPr>
          <a:xfrm>
            <a:off x="7959915" y="812711"/>
            <a:ext cx="116400" cy="116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63">
            <a:extLst>
              <a:ext uri="{FF2B5EF4-FFF2-40B4-BE49-F238E27FC236}">
                <a16:creationId xmlns:a16="http://schemas.microsoft.com/office/drawing/2014/main" id="{FBD7597E-73CA-3428-E7B6-88C906003315}"/>
              </a:ext>
            </a:extLst>
          </p:cNvPr>
          <p:cNvSpPr/>
          <p:nvPr/>
        </p:nvSpPr>
        <p:spPr>
          <a:xfrm>
            <a:off x="8124171" y="812711"/>
            <a:ext cx="116400" cy="11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63">
            <a:extLst>
              <a:ext uri="{FF2B5EF4-FFF2-40B4-BE49-F238E27FC236}">
                <a16:creationId xmlns:a16="http://schemas.microsoft.com/office/drawing/2014/main" id="{B8765BF8-98FB-320F-AEDE-F1232906D4B3}"/>
              </a:ext>
            </a:extLst>
          </p:cNvPr>
          <p:cNvSpPr/>
          <p:nvPr/>
        </p:nvSpPr>
        <p:spPr>
          <a:xfrm>
            <a:off x="8288427" y="812711"/>
            <a:ext cx="116400" cy="116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3010;p95">
            <a:extLst>
              <a:ext uri="{FF2B5EF4-FFF2-40B4-BE49-F238E27FC236}">
                <a16:creationId xmlns:a16="http://schemas.microsoft.com/office/drawing/2014/main" id="{71056675-3BA7-516C-B191-355FDDF5B6C5}"/>
              </a:ext>
            </a:extLst>
          </p:cNvPr>
          <p:cNvGrpSpPr/>
          <p:nvPr/>
        </p:nvGrpSpPr>
        <p:grpSpPr>
          <a:xfrm>
            <a:off x="4729532" y="929110"/>
            <a:ext cx="4226987" cy="3136663"/>
            <a:chOff x="-9053" y="-1807283"/>
            <a:chExt cx="4541965" cy="3617022"/>
          </a:xfrm>
        </p:grpSpPr>
        <p:sp>
          <p:nvSpPr>
            <p:cNvPr id="5" name="Google Shape;3011;p95">
              <a:extLst>
                <a:ext uri="{FF2B5EF4-FFF2-40B4-BE49-F238E27FC236}">
                  <a16:creationId xmlns:a16="http://schemas.microsoft.com/office/drawing/2014/main" id="{1E8281BF-47E5-4DFE-F92B-7053671014E9}"/>
                </a:ext>
              </a:extLst>
            </p:cNvPr>
            <p:cNvSpPr/>
            <p:nvPr/>
          </p:nvSpPr>
          <p:spPr>
            <a:xfrm>
              <a:off x="-9053" y="-1807283"/>
              <a:ext cx="4541965" cy="3617022"/>
            </a:xfrm>
            <a:custGeom>
              <a:avLst/>
              <a:gdLst/>
              <a:ahLst/>
              <a:cxnLst/>
              <a:rect l="l" t="t" r="r" b="b"/>
              <a:pathLst>
                <a:path w="13729" h="8699" extrusionOk="0">
                  <a:moveTo>
                    <a:pt x="407" y="1"/>
                  </a:moveTo>
                  <a:cubicBezTo>
                    <a:pt x="175" y="1"/>
                    <a:pt x="1" y="175"/>
                    <a:pt x="1" y="392"/>
                  </a:cubicBezTo>
                  <a:lnTo>
                    <a:pt x="1" y="8292"/>
                  </a:lnTo>
                  <a:cubicBezTo>
                    <a:pt x="1" y="8524"/>
                    <a:pt x="175" y="8698"/>
                    <a:pt x="407" y="8698"/>
                  </a:cubicBezTo>
                  <a:lnTo>
                    <a:pt x="13322" y="8698"/>
                  </a:lnTo>
                  <a:cubicBezTo>
                    <a:pt x="13540" y="8698"/>
                    <a:pt x="13728" y="8524"/>
                    <a:pt x="13728" y="8292"/>
                  </a:cubicBezTo>
                  <a:lnTo>
                    <a:pt x="13728" y="392"/>
                  </a:lnTo>
                  <a:cubicBezTo>
                    <a:pt x="13728" y="175"/>
                    <a:pt x="13540" y="1"/>
                    <a:pt x="13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12;p95">
              <a:extLst>
                <a:ext uri="{FF2B5EF4-FFF2-40B4-BE49-F238E27FC236}">
                  <a16:creationId xmlns:a16="http://schemas.microsoft.com/office/drawing/2014/main" id="{62FB2DB8-F8EE-D32A-7D2C-870929A8D305}"/>
                </a:ext>
              </a:extLst>
            </p:cNvPr>
            <p:cNvSpPr/>
            <p:nvPr/>
          </p:nvSpPr>
          <p:spPr>
            <a:xfrm>
              <a:off x="53474" y="-1512069"/>
              <a:ext cx="4416911" cy="3231162"/>
            </a:xfrm>
            <a:custGeom>
              <a:avLst/>
              <a:gdLst/>
              <a:ahLst/>
              <a:cxnLst/>
              <a:rect l="l" t="t" r="r" b="b"/>
              <a:pathLst>
                <a:path w="13351" h="7771" extrusionOk="0">
                  <a:moveTo>
                    <a:pt x="319" y="1"/>
                  </a:moveTo>
                  <a:cubicBezTo>
                    <a:pt x="145" y="1"/>
                    <a:pt x="0" y="131"/>
                    <a:pt x="0" y="305"/>
                  </a:cubicBezTo>
                  <a:lnTo>
                    <a:pt x="0" y="7452"/>
                  </a:lnTo>
                  <a:cubicBezTo>
                    <a:pt x="0" y="7626"/>
                    <a:pt x="145" y="7771"/>
                    <a:pt x="319" y="7771"/>
                  </a:cubicBezTo>
                  <a:lnTo>
                    <a:pt x="13032" y="7771"/>
                  </a:lnTo>
                  <a:cubicBezTo>
                    <a:pt x="13206" y="7771"/>
                    <a:pt x="13351" y="7626"/>
                    <a:pt x="13351" y="7452"/>
                  </a:cubicBezTo>
                  <a:lnTo>
                    <a:pt x="13351" y="305"/>
                  </a:lnTo>
                  <a:cubicBezTo>
                    <a:pt x="13351" y="131"/>
                    <a:pt x="13206" y="1"/>
                    <a:pt x="13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13;p95">
              <a:extLst>
                <a:ext uri="{FF2B5EF4-FFF2-40B4-BE49-F238E27FC236}">
                  <a16:creationId xmlns:a16="http://schemas.microsoft.com/office/drawing/2014/main" id="{DE2BBB8C-8509-12B1-7518-721AEEBA6D5C}"/>
                </a:ext>
              </a:extLst>
            </p:cNvPr>
            <p:cNvSpPr/>
            <p:nvPr/>
          </p:nvSpPr>
          <p:spPr>
            <a:xfrm>
              <a:off x="4321465" y="-1717839"/>
              <a:ext cx="115460" cy="115460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7" y="1"/>
                    <a:pt x="0" y="88"/>
                    <a:pt x="0" y="175"/>
                  </a:cubicBezTo>
                  <a:cubicBezTo>
                    <a:pt x="0" y="276"/>
                    <a:pt x="87" y="348"/>
                    <a:pt x="174" y="348"/>
                  </a:cubicBezTo>
                  <a:cubicBezTo>
                    <a:pt x="276" y="348"/>
                    <a:pt x="348" y="276"/>
                    <a:pt x="348" y="175"/>
                  </a:cubicBezTo>
                  <a:cubicBezTo>
                    <a:pt x="348" y="88"/>
                    <a:pt x="276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14;p95">
              <a:extLst>
                <a:ext uri="{FF2B5EF4-FFF2-40B4-BE49-F238E27FC236}">
                  <a16:creationId xmlns:a16="http://schemas.microsoft.com/office/drawing/2014/main" id="{A0E9441E-0DC5-FDBA-E5AC-61A2EC39FE4A}"/>
                </a:ext>
              </a:extLst>
            </p:cNvPr>
            <p:cNvSpPr/>
            <p:nvPr/>
          </p:nvSpPr>
          <p:spPr>
            <a:xfrm>
              <a:off x="4134548" y="-1717839"/>
              <a:ext cx="115129" cy="115460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3" y="1"/>
                    <a:pt x="0" y="88"/>
                    <a:pt x="0" y="175"/>
                  </a:cubicBezTo>
                  <a:cubicBezTo>
                    <a:pt x="0" y="276"/>
                    <a:pt x="73" y="348"/>
                    <a:pt x="174" y="348"/>
                  </a:cubicBezTo>
                  <a:cubicBezTo>
                    <a:pt x="275" y="348"/>
                    <a:pt x="348" y="276"/>
                    <a:pt x="348" y="175"/>
                  </a:cubicBezTo>
                  <a:cubicBezTo>
                    <a:pt x="348" y="88"/>
                    <a:pt x="27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15;p95">
              <a:extLst>
                <a:ext uri="{FF2B5EF4-FFF2-40B4-BE49-F238E27FC236}">
                  <a16:creationId xmlns:a16="http://schemas.microsoft.com/office/drawing/2014/main" id="{2D904A01-89A1-C8AE-0AC6-DFAAF47C121B}"/>
                </a:ext>
              </a:extLst>
            </p:cNvPr>
            <p:cNvSpPr/>
            <p:nvPr/>
          </p:nvSpPr>
          <p:spPr>
            <a:xfrm>
              <a:off x="3918517" y="-1719489"/>
              <a:ext cx="139610" cy="118768"/>
            </a:xfrm>
            <a:custGeom>
              <a:avLst/>
              <a:gdLst/>
              <a:ahLst/>
              <a:cxnLst/>
              <a:rect l="l" t="t" r="r" b="b"/>
              <a:pathLst>
                <a:path w="422" h="359" extrusionOk="0">
                  <a:moveTo>
                    <a:pt x="247" y="1"/>
                  </a:moveTo>
                  <a:cubicBezTo>
                    <a:pt x="88" y="1"/>
                    <a:pt x="1" y="189"/>
                    <a:pt x="117" y="305"/>
                  </a:cubicBezTo>
                  <a:cubicBezTo>
                    <a:pt x="154" y="342"/>
                    <a:pt x="198" y="358"/>
                    <a:pt x="241" y="358"/>
                  </a:cubicBezTo>
                  <a:cubicBezTo>
                    <a:pt x="334" y="358"/>
                    <a:pt x="421" y="283"/>
                    <a:pt x="421" y="175"/>
                  </a:cubicBezTo>
                  <a:cubicBezTo>
                    <a:pt x="421" y="73"/>
                    <a:pt x="349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4CC6A5-94D5-267B-93C0-9606832D4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47" y="443646"/>
            <a:ext cx="1327972" cy="746068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58779C62-E28A-5FBE-0300-85A60D8D5E74}"/>
              </a:ext>
            </a:extLst>
          </p:cNvPr>
          <p:cNvSpPr/>
          <p:nvPr/>
        </p:nvSpPr>
        <p:spPr>
          <a:xfrm rot="3341835">
            <a:off x="4707594" y="4316190"/>
            <a:ext cx="3510621" cy="2689512"/>
          </a:xfrm>
          <a:prstGeom prst="ellipse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D73E25D-0509-1F16-570E-0D7B16BA1ED9}"/>
              </a:ext>
            </a:extLst>
          </p:cNvPr>
          <p:cNvSpPr/>
          <p:nvPr/>
        </p:nvSpPr>
        <p:spPr>
          <a:xfrm rot="2535762">
            <a:off x="-848916" y="796771"/>
            <a:ext cx="1284879" cy="1398300"/>
          </a:xfrm>
          <a:prstGeom prst="rect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12024B4-958C-7AFC-A52A-1AE5861C557B}"/>
              </a:ext>
            </a:extLst>
          </p:cNvPr>
          <p:cNvSpPr/>
          <p:nvPr/>
        </p:nvSpPr>
        <p:spPr>
          <a:xfrm rot="18711266">
            <a:off x="106261" y="1911072"/>
            <a:ext cx="769971" cy="125899"/>
          </a:xfrm>
          <a:prstGeom prst="rect">
            <a:avLst/>
          </a:prstGeom>
          <a:solidFill>
            <a:srgbClr val="52C1EF"/>
          </a:solidFill>
          <a:ln>
            <a:solidFill>
              <a:srgbClr val="52C1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B322F1E-B333-B036-52E9-D01443732F22}"/>
              </a:ext>
            </a:extLst>
          </p:cNvPr>
          <p:cNvSpPr/>
          <p:nvPr/>
        </p:nvSpPr>
        <p:spPr>
          <a:xfrm rot="3471897">
            <a:off x="7692656" y="4391362"/>
            <a:ext cx="611473" cy="605521"/>
          </a:xfrm>
          <a:prstGeom prst="rect">
            <a:avLst/>
          </a:prstGeom>
          <a:solidFill>
            <a:srgbClr val="DD3F58"/>
          </a:solidFill>
          <a:ln>
            <a:solidFill>
              <a:srgbClr val="DD3F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4F1C5ACD-5D0A-AEDD-26FF-94159C54A382}"/>
              </a:ext>
            </a:extLst>
          </p:cNvPr>
          <p:cNvSpPr/>
          <p:nvPr/>
        </p:nvSpPr>
        <p:spPr>
          <a:xfrm>
            <a:off x="333150" y="2609960"/>
            <a:ext cx="131431" cy="1209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задержка 17">
            <a:extLst>
              <a:ext uri="{FF2B5EF4-FFF2-40B4-BE49-F238E27FC236}">
                <a16:creationId xmlns:a16="http://schemas.microsoft.com/office/drawing/2014/main" id="{955CD960-4FE1-CB14-1EA1-B499140D1F22}"/>
              </a:ext>
            </a:extLst>
          </p:cNvPr>
          <p:cNvSpPr/>
          <p:nvPr/>
        </p:nvSpPr>
        <p:spPr>
          <a:xfrm rot="17247806">
            <a:off x="-169387" y="3671799"/>
            <a:ext cx="1452695" cy="2210436"/>
          </a:xfrm>
          <a:prstGeom prst="flowChartDelay">
            <a:avLst/>
          </a:prstGeom>
          <a:solidFill>
            <a:srgbClr val="0A3276"/>
          </a:solidFill>
          <a:ln>
            <a:solidFill>
              <a:srgbClr val="0A32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7CB4DE9-FB72-46E7-7C5B-E1A6FE49E5A5}"/>
              </a:ext>
            </a:extLst>
          </p:cNvPr>
          <p:cNvSpPr/>
          <p:nvPr/>
        </p:nvSpPr>
        <p:spPr>
          <a:xfrm rot="3471897">
            <a:off x="4425262" y="-332545"/>
            <a:ext cx="611473" cy="605521"/>
          </a:xfrm>
          <a:prstGeom prst="rect">
            <a:avLst/>
          </a:prstGeom>
          <a:solidFill>
            <a:srgbClr val="DD3F58"/>
          </a:solidFill>
          <a:ln>
            <a:solidFill>
              <a:srgbClr val="DD3F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18FD8F-2DB3-0954-C162-BE64EDDD7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101" y="1246411"/>
            <a:ext cx="4089848" cy="272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5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>
          <a:extLst>
            <a:ext uri="{FF2B5EF4-FFF2-40B4-BE49-F238E27FC236}">
              <a16:creationId xmlns:a16="http://schemas.microsoft.com/office/drawing/2014/main" id="{00F459CF-D464-3602-C00B-4DD493EF0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63">
            <a:extLst>
              <a:ext uri="{FF2B5EF4-FFF2-40B4-BE49-F238E27FC236}">
                <a16:creationId xmlns:a16="http://schemas.microsoft.com/office/drawing/2014/main" id="{728F2FA8-B24F-59F6-7144-CC5006DC09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8830" y="2288538"/>
            <a:ext cx="4122669" cy="10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800" b="1" dirty="0"/>
              <a:t>Этап спортивного тестирования</a:t>
            </a:r>
          </a:p>
        </p:txBody>
      </p:sp>
      <p:sp>
        <p:nvSpPr>
          <p:cNvPr id="769" name="Google Shape;769;p63">
            <a:extLst>
              <a:ext uri="{FF2B5EF4-FFF2-40B4-BE49-F238E27FC236}">
                <a16:creationId xmlns:a16="http://schemas.microsoft.com/office/drawing/2014/main" id="{A81E2D8B-7B46-6937-7E40-DCD0153F504B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4300" y="1010100"/>
            <a:ext cx="3048000" cy="139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ru-RU" dirty="0"/>
              <a:t>5</a:t>
            </a:r>
            <a:endParaRPr dirty="0"/>
          </a:p>
        </p:txBody>
      </p:sp>
      <p:sp>
        <p:nvSpPr>
          <p:cNvPr id="770" name="Google Shape;770;p63">
            <a:extLst>
              <a:ext uri="{FF2B5EF4-FFF2-40B4-BE49-F238E27FC236}">
                <a16:creationId xmlns:a16="http://schemas.microsoft.com/office/drawing/2014/main" id="{187A12E4-5143-3349-3D95-D66D72445254}"/>
              </a:ext>
            </a:extLst>
          </p:cNvPr>
          <p:cNvSpPr/>
          <p:nvPr/>
        </p:nvSpPr>
        <p:spPr>
          <a:xfrm>
            <a:off x="7959915" y="812711"/>
            <a:ext cx="116400" cy="116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63">
            <a:extLst>
              <a:ext uri="{FF2B5EF4-FFF2-40B4-BE49-F238E27FC236}">
                <a16:creationId xmlns:a16="http://schemas.microsoft.com/office/drawing/2014/main" id="{F8BFCBE6-9CCE-1BD1-C96C-228EA03957F3}"/>
              </a:ext>
            </a:extLst>
          </p:cNvPr>
          <p:cNvSpPr/>
          <p:nvPr/>
        </p:nvSpPr>
        <p:spPr>
          <a:xfrm>
            <a:off x="8124171" y="812711"/>
            <a:ext cx="116400" cy="11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63">
            <a:extLst>
              <a:ext uri="{FF2B5EF4-FFF2-40B4-BE49-F238E27FC236}">
                <a16:creationId xmlns:a16="http://schemas.microsoft.com/office/drawing/2014/main" id="{388852E5-846F-93AC-B94C-97334F18ACFE}"/>
              </a:ext>
            </a:extLst>
          </p:cNvPr>
          <p:cNvSpPr/>
          <p:nvPr/>
        </p:nvSpPr>
        <p:spPr>
          <a:xfrm>
            <a:off x="8288427" y="812711"/>
            <a:ext cx="116400" cy="116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3010;p95">
            <a:extLst>
              <a:ext uri="{FF2B5EF4-FFF2-40B4-BE49-F238E27FC236}">
                <a16:creationId xmlns:a16="http://schemas.microsoft.com/office/drawing/2014/main" id="{602E7859-39AE-B746-E126-FFFB14F9B057}"/>
              </a:ext>
            </a:extLst>
          </p:cNvPr>
          <p:cNvGrpSpPr/>
          <p:nvPr/>
        </p:nvGrpSpPr>
        <p:grpSpPr>
          <a:xfrm>
            <a:off x="4729532" y="929110"/>
            <a:ext cx="4226987" cy="3136663"/>
            <a:chOff x="-9053" y="-1807283"/>
            <a:chExt cx="4541965" cy="3617022"/>
          </a:xfrm>
        </p:grpSpPr>
        <p:sp>
          <p:nvSpPr>
            <p:cNvPr id="5" name="Google Shape;3011;p95">
              <a:extLst>
                <a:ext uri="{FF2B5EF4-FFF2-40B4-BE49-F238E27FC236}">
                  <a16:creationId xmlns:a16="http://schemas.microsoft.com/office/drawing/2014/main" id="{E2675FC8-9F35-4B47-C32B-CB84DC8061D5}"/>
                </a:ext>
              </a:extLst>
            </p:cNvPr>
            <p:cNvSpPr/>
            <p:nvPr/>
          </p:nvSpPr>
          <p:spPr>
            <a:xfrm>
              <a:off x="-9053" y="-1807283"/>
              <a:ext cx="4541965" cy="3617022"/>
            </a:xfrm>
            <a:custGeom>
              <a:avLst/>
              <a:gdLst/>
              <a:ahLst/>
              <a:cxnLst/>
              <a:rect l="l" t="t" r="r" b="b"/>
              <a:pathLst>
                <a:path w="13729" h="8699" extrusionOk="0">
                  <a:moveTo>
                    <a:pt x="407" y="1"/>
                  </a:moveTo>
                  <a:cubicBezTo>
                    <a:pt x="175" y="1"/>
                    <a:pt x="1" y="175"/>
                    <a:pt x="1" y="392"/>
                  </a:cubicBezTo>
                  <a:lnTo>
                    <a:pt x="1" y="8292"/>
                  </a:lnTo>
                  <a:cubicBezTo>
                    <a:pt x="1" y="8524"/>
                    <a:pt x="175" y="8698"/>
                    <a:pt x="407" y="8698"/>
                  </a:cubicBezTo>
                  <a:lnTo>
                    <a:pt x="13322" y="8698"/>
                  </a:lnTo>
                  <a:cubicBezTo>
                    <a:pt x="13540" y="8698"/>
                    <a:pt x="13728" y="8524"/>
                    <a:pt x="13728" y="8292"/>
                  </a:cubicBezTo>
                  <a:lnTo>
                    <a:pt x="13728" y="392"/>
                  </a:lnTo>
                  <a:cubicBezTo>
                    <a:pt x="13728" y="175"/>
                    <a:pt x="13540" y="1"/>
                    <a:pt x="13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12;p95">
              <a:extLst>
                <a:ext uri="{FF2B5EF4-FFF2-40B4-BE49-F238E27FC236}">
                  <a16:creationId xmlns:a16="http://schemas.microsoft.com/office/drawing/2014/main" id="{7230B04B-65F9-EA32-2CBD-E766CAB224B8}"/>
                </a:ext>
              </a:extLst>
            </p:cNvPr>
            <p:cNvSpPr/>
            <p:nvPr/>
          </p:nvSpPr>
          <p:spPr>
            <a:xfrm>
              <a:off x="53474" y="-1512069"/>
              <a:ext cx="4416911" cy="3231162"/>
            </a:xfrm>
            <a:custGeom>
              <a:avLst/>
              <a:gdLst/>
              <a:ahLst/>
              <a:cxnLst/>
              <a:rect l="l" t="t" r="r" b="b"/>
              <a:pathLst>
                <a:path w="13351" h="7771" extrusionOk="0">
                  <a:moveTo>
                    <a:pt x="319" y="1"/>
                  </a:moveTo>
                  <a:cubicBezTo>
                    <a:pt x="145" y="1"/>
                    <a:pt x="0" y="131"/>
                    <a:pt x="0" y="305"/>
                  </a:cubicBezTo>
                  <a:lnTo>
                    <a:pt x="0" y="7452"/>
                  </a:lnTo>
                  <a:cubicBezTo>
                    <a:pt x="0" y="7626"/>
                    <a:pt x="145" y="7771"/>
                    <a:pt x="319" y="7771"/>
                  </a:cubicBezTo>
                  <a:lnTo>
                    <a:pt x="13032" y="7771"/>
                  </a:lnTo>
                  <a:cubicBezTo>
                    <a:pt x="13206" y="7771"/>
                    <a:pt x="13351" y="7626"/>
                    <a:pt x="13351" y="7452"/>
                  </a:cubicBezTo>
                  <a:lnTo>
                    <a:pt x="13351" y="305"/>
                  </a:lnTo>
                  <a:cubicBezTo>
                    <a:pt x="13351" y="131"/>
                    <a:pt x="13206" y="1"/>
                    <a:pt x="13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13;p95">
              <a:extLst>
                <a:ext uri="{FF2B5EF4-FFF2-40B4-BE49-F238E27FC236}">
                  <a16:creationId xmlns:a16="http://schemas.microsoft.com/office/drawing/2014/main" id="{0967461D-28E0-42A6-303A-74ECC0A22427}"/>
                </a:ext>
              </a:extLst>
            </p:cNvPr>
            <p:cNvSpPr/>
            <p:nvPr/>
          </p:nvSpPr>
          <p:spPr>
            <a:xfrm>
              <a:off x="4321465" y="-1717839"/>
              <a:ext cx="115460" cy="115460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7" y="1"/>
                    <a:pt x="0" y="88"/>
                    <a:pt x="0" y="175"/>
                  </a:cubicBezTo>
                  <a:cubicBezTo>
                    <a:pt x="0" y="276"/>
                    <a:pt x="87" y="348"/>
                    <a:pt x="174" y="348"/>
                  </a:cubicBezTo>
                  <a:cubicBezTo>
                    <a:pt x="276" y="348"/>
                    <a:pt x="348" y="276"/>
                    <a:pt x="348" y="175"/>
                  </a:cubicBezTo>
                  <a:cubicBezTo>
                    <a:pt x="348" y="88"/>
                    <a:pt x="276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14;p95">
              <a:extLst>
                <a:ext uri="{FF2B5EF4-FFF2-40B4-BE49-F238E27FC236}">
                  <a16:creationId xmlns:a16="http://schemas.microsoft.com/office/drawing/2014/main" id="{9F503F61-0A1F-2E30-345E-1CF557EDDBE4}"/>
                </a:ext>
              </a:extLst>
            </p:cNvPr>
            <p:cNvSpPr/>
            <p:nvPr/>
          </p:nvSpPr>
          <p:spPr>
            <a:xfrm>
              <a:off x="4134548" y="-1717839"/>
              <a:ext cx="115129" cy="115460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3" y="1"/>
                    <a:pt x="0" y="88"/>
                    <a:pt x="0" y="175"/>
                  </a:cubicBezTo>
                  <a:cubicBezTo>
                    <a:pt x="0" y="276"/>
                    <a:pt x="73" y="348"/>
                    <a:pt x="174" y="348"/>
                  </a:cubicBezTo>
                  <a:cubicBezTo>
                    <a:pt x="275" y="348"/>
                    <a:pt x="348" y="276"/>
                    <a:pt x="348" y="175"/>
                  </a:cubicBezTo>
                  <a:cubicBezTo>
                    <a:pt x="348" y="88"/>
                    <a:pt x="27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15;p95">
              <a:extLst>
                <a:ext uri="{FF2B5EF4-FFF2-40B4-BE49-F238E27FC236}">
                  <a16:creationId xmlns:a16="http://schemas.microsoft.com/office/drawing/2014/main" id="{F72B150C-F564-9874-6645-0689B201266D}"/>
                </a:ext>
              </a:extLst>
            </p:cNvPr>
            <p:cNvSpPr/>
            <p:nvPr/>
          </p:nvSpPr>
          <p:spPr>
            <a:xfrm>
              <a:off x="3918517" y="-1719489"/>
              <a:ext cx="139610" cy="118768"/>
            </a:xfrm>
            <a:custGeom>
              <a:avLst/>
              <a:gdLst/>
              <a:ahLst/>
              <a:cxnLst/>
              <a:rect l="l" t="t" r="r" b="b"/>
              <a:pathLst>
                <a:path w="422" h="359" extrusionOk="0">
                  <a:moveTo>
                    <a:pt x="247" y="1"/>
                  </a:moveTo>
                  <a:cubicBezTo>
                    <a:pt x="88" y="1"/>
                    <a:pt x="1" y="189"/>
                    <a:pt x="117" y="305"/>
                  </a:cubicBezTo>
                  <a:cubicBezTo>
                    <a:pt x="154" y="342"/>
                    <a:pt x="198" y="358"/>
                    <a:pt x="241" y="358"/>
                  </a:cubicBezTo>
                  <a:cubicBezTo>
                    <a:pt x="334" y="358"/>
                    <a:pt x="421" y="283"/>
                    <a:pt x="421" y="175"/>
                  </a:cubicBezTo>
                  <a:cubicBezTo>
                    <a:pt x="421" y="73"/>
                    <a:pt x="349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82BCDA-F8D9-BD13-27D1-E893450F7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47" y="443646"/>
            <a:ext cx="1327972" cy="746068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B2F8DBB8-5668-3B75-16F0-9BF29F86AA2C}"/>
              </a:ext>
            </a:extLst>
          </p:cNvPr>
          <p:cNvSpPr/>
          <p:nvPr/>
        </p:nvSpPr>
        <p:spPr>
          <a:xfrm rot="3341835">
            <a:off x="4707594" y="4316190"/>
            <a:ext cx="3510621" cy="2689512"/>
          </a:xfrm>
          <a:prstGeom prst="ellipse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3AD35F2-F909-F066-36D7-6425703846BE}"/>
              </a:ext>
            </a:extLst>
          </p:cNvPr>
          <p:cNvSpPr/>
          <p:nvPr/>
        </p:nvSpPr>
        <p:spPr>
          <a:xfrm rot="2535762">
            <a:off x="-848916" y="796771"/>
            <a:ext cx="1284879" cy="1398300"/>
          </a:xfrm>
          <a:prstGeom prst="rect">
            <a:avLst/>
          </a:prstGeom>
          <a:solidFill>
            <a:srgbClr val="F7A601"/>
          </a:solidFill>
          <a:ln>
            <a:solidFill>
              <a:srgbClr val="F7A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60710A8-5EF0-68BB-51A5-B56454121AB5}"/>
              </a:ext>
            </a:extLst>
          </p:cNvPr>
          <p:cNvSpPr/>
          <p:nvPr/>
        </p:nvSpPr>
        <p:spPr>
          <a:xfrm rot="18711266">
            <a:off x="106261" y="1911072"/>
            <a:ext cx="769971" cy="125899"/>
          </a:xfrm>
          <a:prstGeom prst="rect">
            <a:avLst/>
          </a:prstGeom>
          <a:solidFill>
            <a:srgbClr val="52C1EF"/>
          </a:solidFill>
          <a:ln>
            <a:solidFill>
              <a:srgbClr val="52C1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F8D7A3E-1256-889C-86CD-F4C891F9FDF3}"/>
              </a:ext>
            </a:extLst>
          </p:cNvPr>
          <p:cNvSpPr/>
          <p:nvPr/>
        </p:nvSpPr>
        <p:spPr>
          <a:xfrm rot="3471897">
            <a:off x="7692656" y="4391362"/>
            <a:ext cx="611473" cy="605521"/>
          </a:xfrm>
          <a:prstGeom prst="rect">
            <a:avLst/>
          </a:prstGeom>
          <a:solidFill>
            <a:srgbClr val="DD3F58"/>
          </a:solidFill>
          <a:ln>
            <a:solidFill>
              <a:srgbClr val="DD3F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DF3C0DB-A1D4-48D9-E77F-887CDAD8EE48}"/>
              </a:ext>
            </a:extLst>
          </p:cNvPr>
          <p:cNvSpPr/>
          <p:nvPr/>
        </p:nvSpPr>
        <p:spPr>
          <a:xfrm>
            <a:off x="333150" y="2609960"/>
            <a:ext cx="131431" cy="1209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задержка 17">
            <a:extLst>
              <a:ext uri="{FF2B5EF4-FFF2-40B4-BE49-F238E27FC236}">
                <a16:creationId xmlns:a16="http://schemas.microsoft.com/office/drawing/2014/main" id="{14CE520B-2DE8-BA78-152F-9C27DDE3318F}"/>
              </a:ext>
            </a:extLst>
          </p:cNvPr>
          <p:cNvSpPr/>
          <p:nvPr/>
        </p:nvSpPr>
        <p:spPr>
          <a:xfrm rot="17247806">
            <a:off x="-169387" y="3671799"/>
            <a:ext cx="1452695" cy="2210436"/>
          </a:xfrm>
          <a:prstGeom prst="flowChartDelay">
            <a:avLst/>
          </a:prstGeom>
          <a:solidFill>
            <a:srgbClr val="0A3276"/>
          </a:solidFill>
          <a:ln>
            <a:solidFill>
              <a:srgbClr val="0A32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984676A-8596-FAD4-6052-4F42842B513B}"/>
              </a:ext>
            </a:extLst>
          </p:cNvPr>
          <p:cNvSpPr/>
          <p:nvPr/>
        </p:nvSpPr>
        <p:spPr>
          <a:xfrm rot="3471897">
            <a:off x="4425262" y="-332545"/>
            <a:ext cx="611473" cy="605521"/>
          </a:xfrm>
          <a:prstGeom prst="rect">
            <a:avLst/>
          </a:prstGeom>
          <a:solidFill>
            <a:srgbClr val="DD3F58"/>
          </a:solidFill>
          <a:ln>
            <a:solidFill>
              <a:srgbClr val="DD3F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C88140-7E5C-A00E-204A-05C12EF387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94"/>
          <a:stretch>
            <a:fillRect/>
          </a:stretch>
        </p:blipFill>
        <p:spPr>
          <a:xfrm>
            <a:off x="4787723" y="1183679"/>
            <a:ext cx="4100602" cy="280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0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ealthcare Center Website by Slidesgo">
  <a:themeElements>
    <a:clrScheme name="Simple Light">
      <a:dk1>
        <a:srgbClr val="2F4A8A"/>
      </a:dk1>
      <a:lt1>
        <a:srgbClr val="FFFFFF"/>
      </a:lt1>
      <a:dk2>
        <a:srgbClr val="666666"/>
      </a:dk2>
      <a:lt2>
        <a:srgbClr val="4869B1"/>
      </a:lt2>
      <a:accent1>
        <a:srgbClr val="7EACEC"/>
      </a:accent1>
      <a:accent2>
        <a:srgbClr val="C3D9FB"/>
      </a:accent2>
      <a:accent3>
        <a:srgbClr val="90D1CB"/>
      </a:accent3>
      <a:accent4>
        <a:srgbClr val="AFDCDD"/>
      </a:accent4>
      <a:accent5>
        <a:srgbClr val="F8DBC4"/>
      </a:accent5>
      <a:accent6>
        <a:srgbClr val="FFB172"/>
      </a:accent6>
      <a:hlink>
        <a:srgbClr val="2F4A8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213</Words>
  <Application>Microsoft Office PowerPoint</Application>
  <PresentationFormat>Экран (16:9)</PresentationFormat>
  <Paragraphs>40</Paragraphs>
  <Slides>11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Healthcare Center Website by Slidesgo</vt:lpstr>
      <vt:lpstr>Презентация PowerPoint</vt:lpstr>
      <vt:lpstr>Презентация PowerPoint</vt:lpstr>
      <vt:lpstr>Возможности исследования</vt:lpstr>
      <vt:lpstr>ТЕСТИРОВАНИЕ НА АПК</vt:lpstr>
      <vt:lpstr>Регистрация на тестирование</vt:lpstr>
      <vt:lpstr>Этап  антропометрического исследования</vt:lpstr>
      <vt:lpstr>Этап функционального исследования</vt:lpstr>
      <vt:lpstr>Этап психофизического исследования</vt:lpstr>
      <vt:lpstr>Этап спортивного тестирования</vt:lpstr>
      <vt:lpstr>Завершение тестирования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Татьяна Зайцева</cp:lastModifiedBy>
  <cp:revision>3</cp:revision>
  <dcterms:modified xsi:type="dcterms:W3CDTF">2026-04-10T09:34:33Z</dcterms:modified>
</cp:coreProperties>
</file>