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8" r:id="rId25"/>
    <p:sldId id="279" r:id="rId26"/>
    <p:sldId id="280" r:id="rId27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3" d="100"/>
          <a:sy n="53" d="100"/>
        </p:scale>
        <p:origin x="11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3467"/>
            </a:lvl1pPr>
            <a:lvl2pPr marL="660380" indent="0" algn="ctr">
              <a:buNone/>
              <a:defRPr sz="2889"/>
            </a:lvl2pPr>
            <a:lvl3pPr marL="1320759" indent="0" algn="ctr">
              <a:buNone/>
              <a:defRPr sz="2600"/>
            </a:lvl3pPr>
            <a:lvl4pPr marL="1981139" indent="0" algn="ctr">
              <a:buNone/>
              <a:defRPr sz="2311"/>
            </a:lvl4pPr>
            <a:lvl5pPr marL="2641519" indent="0" algn="ctr">
              <a:buNone/>
              <a:defRPr sz="2311"/>
            </a:lvl5pPr>
            <a:lvl6pPr marL="3301898" indent="0" algn="ctr">
              <a:buNone/>
              <a:defRPr sz="2311"/>
            </a:lvl6pPr>
            <a:lvl7pPr marL="3962278" indent="0" algn="ctr">
              <a:buNone/>
              <a:defRPr sz="2311"/>
            </a:lvl7pPr>
            <a:lvl8pPr marL="4622658" indent="0" algn="ctr">
              <a:buNone/>
              <a:defRPr sz="2311"/>
            </a:lvl8pPr>
            <a:lvl9pPr marL="5283037" indent="0" algn="ctr">
              <a:buNone/>
              <a:defRPr sz="2311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A068-471C-4092-A56D-5AD248B6904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162-0A8B-4941-A58E-8A53CD7C2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691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A068-471C-4092-A56D-5AD248B6904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162-0A8B-4941-A58E-8A53CD7C2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68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2761060" y="761294"/>
            <a:ext cx="831354" cy="1212567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5212" y="761294"/>
            <a:ext cx="2410122" cy="1212567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A068-471C-4092-A56D-5AD248B6904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162-0A8B-4941-A58E-8A53CD7C2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815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A068-471C-4092-A56D-5AD248B6904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162-0A8B-4941-A58E-8A53CD7C2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04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8666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3467">
                <a:solidFill>
                  <a:schemeClr val="tx1">
                    <a:tint val="75000"/>
                  </a:schemeClr>
                </a:solidFill>
              </a:defRPr>
            </a:lvl1pPr>
            <a:lvl2pPr marL="660380" indent="0">
              <a:buNone/>
              <a:defRPr sz="2889">
                <a:solidFill>
                  <a:schemeClr val="tx1">
                    <a:tint val="75000"/>
                  </a:schemeClr>
                </a:solidFill>
              </a:defRPr>
            </a:lvl2pPr>
            <a:lvl3pPr marL="1320759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198113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4pPr>
            <a:lvl5pPr marL="2641519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5pPr>
            <a:lvl6pPr marL="330189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6pPr>
            <a:lvl7pPr marL="396227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7pPr>
            <a:lvl8pPr marL="4622658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8pPr>
            <a:lvl9pPr marL="5283037" indent="0">
              <a:buNone/>
              <a:defRPr sz="231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A068-471C-4092-A56D-5AD248B6904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162-0A8B-4941-A58E-8A53CD7C2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614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5212" y="3808766"/>
            <a:ext cx="1620738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71675" y="3808766"/>
            <a:ext cx="1620739" cy="907820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A068-471C-4092-A56D-5AD248B6904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162-0A8B-4941-A58E-8A53CD7C2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4203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3467" b="1"/>
            </a:lvl1pPr>
            <a:lvl2pPr marL="660380" indent="0">
              <a:buNone/>
              <a:defRPr sz="2889" b="1"/>
            </a:lvl2pPr>
            <a:lvl3pPr marL="1320759" indent="0">
              <a:buNone/>
              <a:defRPr sz="2600" b="1"/>
            </a:lvl3pPr>
            <a:lvl4pPr marL="1981139" indent="0">
              <a:buNone/>
              <a:defRPr sz="2311" b="1"/>
            </a:lvl4pPr>
            <a:lvl5pPr marL="2641519" indent="0">
              <a:buNone/>
              <a:defRPr sz="2311" b="1"/>
            </a:lvl5pPr>
            <a:lvl6pPr marL="3301898" indent="0">
              <a:buNone/>
              <a:defRPr sz="2311" b="1"/>
            </a:lvl6pPr>
            <a:lvl7pPr marL="3962278" indent="0">
              <a:buNone/>
              <a:defRPr sz="2311" b="1"/>
            </a:lvl7pPr>
            <a:lvl8pPr marL="4622658" indent="0">
              <a:buNone/>
              <a:defRPr sz="2311" b="1"/>
            </a:lvl8pPr>
            <a:lvl9pPr marL="5283037" indent="0">
              <a:buNone/>
              <a:defRPr sz="2311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A068-471C-4092-A56D-5AD248B6904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162-0A8B-4941-A58E-8A53CD7C2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58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A068-471C-4092-A56D-5AD248B6904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162-0A8B-4941-A58E-8A53CD7C2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436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A068-471C-4092-A56D-5AD248B6904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162-0A8B-4941-A58E-8A53CD7C2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052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4622"/>
            </a:lvl1pPr>
            <a:lvl2pPr>
              <a:defRPr sz="4044"/>
            </a:lvl2pPr>
            <a:lvl3pPr>
              <a:defRPr sz="3467"/>
            </a:lvl3pPr>
            <a:lvl4pPr>
              <a:defRPr sz="2889"/>
            </a:lvl4pPr>
            <a:lvl5pPr>
              <a:defRPr sz="2889"/>
            </a:lvl5pPr>
            <a:lvl6pPr>
              <a:defRPr sz="2889"/>
            </a:lvl6pPr>
            <a:lvl7pPr>
              <a:defRPr sz="2889"/>
            </a:lvl7pPr>
            <a:lvl8pPr>
              <a:defRPr sz="2889"/>
            </a:lvl8pPr>
            <a:lvl9pPr>
              <a:defRPr sz="2889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A068-471C-4092-A56D-5AD248B6904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162-0A8B-4941-A58E-8A53CD7C2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95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4622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 marL="0" indent="0">
              <a:buNone/>
              <a:defRPr sz="4622"/>
            </a:lvl1pPr>
            <a:lvl2pPr marL="660380" indent="0">
              <a:buNone/>
              <a:defRPr sz="4044"/>
            </a:lvl2pPr>
            <a:lvl3pPr marL="1320759" indent="0">
              <a:buNone/>
              <a:defRPr sz="3467"/>
            </a:lvl3pPr>
            <a:lvl4pPr marL="1981139" indent="0">
              <a:buNone/>
              <a:defRPr sz="2889"/>
            </a:lvl4pPr>
            <a:lvl5pPr marL="2641519" indent="0">
              <a:buNone/>
              <a:defRPr sz="2889"/>
            </a:lvl5pPr>
            <a:lvl6pPr marL="3301898" indent="0">
              <a:buNone/>
              <a:defRPr sz="2889"/>
            </a:lvl6pPr>
            <a:lvl7pPr marL="3962278" indent="0">
              <a:buNone/>
              <a:defRPr sz="2889"/>
            </a:lvl7pPr>
            <a:lvl8pPr marL="4622658" indent="0">
              <a:buNone/>
              <a:defRPr sz="2889"/>
            </a:lvl8pPr>
            <a:lvl9pPr marL="5283037" indent="0">
              <a:buNone/>
              <a:defRPr sz="288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2311"/>
            </a:lvl1pPr>
            <a:lvl2pPr marL="660380" indent="0">
              <a:buNone/>
              <a:defRPr sz="2022"/>
            </a:lvl2pPr>
            <a:lvl3pPr marL="1320759" indent="0">
              <a:buNone/>
              <a:defRPr sz="1733"/>
            </a:lvl3pPr>
            <a:lvl4pPr marL="1981139" indent="0">
              <a:buNone/>
              <a:defRPr sz="1444"/>
            </a:lvl4pPr>
            <a:lvl5pPr marL="2641519" indent="0">
              <a:buNone/>
              <a:defRPr sz="1444"/>
            </a:lvl5pPr>
            <a:lvl6pPr marL="3301898" indent="0">
              <a:buNone/>
              <a:defRPr sz="1444"/>
            </a:lvl6pPr>
            <a:lvl7pPr marL="3962278" indent="0">
              <a:buNone/>
              <a:defRPr sz="1444"/>
            </a:lvl7pPr>
            <a:lvl8pPr marL="4622658" indent="0">
              <a:buNone/>
              <a:defRPr sz="1444"/>
            </a:lvl8pPr>
            <a:lvl9pPr marL="5283037" indent="0">
              <a:buNone/>
              <a:defRPr sz="1444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8A068-471C-4092-A56D-5AD248B6904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34162-0A8B-4941-A58E-8A53CD7C2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355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8A068-471C-4092-A56D-5AD248B69043}" type="datetimeFigureOut">
              <a:rPr lang="ru-RU" smtClean="0"/>
              <a:t>14.03.2025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3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34162-0A8B-4941-A58E-8A53CD7C2FE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73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320759" rtl="0" eaLnBrk="1" latinLnBrk="0" hangingPunct="1">
        <a:lnSpc>
          <a:spcPct val="90000"/>
        </a:lnSpc>
        <a:spcBef>
          <a:spcPct val="0"/>
        </a:spcBef>
        <a:buNone/>
        <a:defRPr sz="635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0190" indent="-330190" algn="l" defTabSz="1320759" rtl="0" eaLnBrk="1" latinLnBrk="0" hangingPunct="1">
        <a:lnSpc>
          <a:spcPct val="90000"/>
        </a:lnSpc>
        <a:spcBef>
          <a:spcPts val="1444"/>
        </a:spcBef>
        <a:buFont typeface="Arial" panose="020B0604020202020204" pitchFamily="34" charset="0"/>
        <a:buChar char="•"/>
        <a:defRPr sz="4044" kern="1200">
          <a:solidFill>
            <a:schemeClr val="tx1"/>
          </a:solidFill>
          <a:latin typeface="+mn-lt"/>
          <a:ea typeface="+mn-ea"/>
          <a:cs typeface="+mn-cs"/>
        </a:defRPr>
      </a:lvl1pPr>
      <a:lvl2pPr marL="990570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2pPr>
      <a:lvl3pPr marL="165094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889" kern="1200">
          <a:solidFill>
            <a:schemeClr val="tx1"/>
          </a:solidFill>
          <a:latin typeface="+mn-lt"/>
          <a:ea typeface="+mn-ea"/>
          <a:cs typeface="+mn-cs"/>
        </a:defRPr>
      </a:lvl3pPr>
      <a:lvl4pPr marL="231132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971709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63208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429246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952848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613227" indent="-330190" algn="l" defTabSz="1320759" rtl="0" eaLnBrk="1" latinLnBrk="0" hangingPunct="1">
        <a:lnSpc>
          <a:spcPct val="90000"/>
        </a:lnSpc>
        <a:spcBef>
          <a:spcPts val="722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60380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2075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8113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41519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0189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622658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83037" algn="l" defTabSz="1320759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2094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2684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837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617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851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0082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043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08484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863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25589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176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4494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159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2631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1167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9104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971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6780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876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1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6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7316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09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306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102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4032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Лист A4 (210x297 мм)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admin</dc:creator>
  <cp:lastModifiedBy>admin admin</cp:lastModifiedBy>
  <cp:revision>1</cp:revision>
  <dcterms:created xsi:type="dcterms:W3CDTF">2025-03-14T10:29:49Z</dcterms:created>
  <dcterms:modified xsi:type="dcterms:W3CDTF">2025-03-14T10:34:46Z</dcterms:modified>
</cp:coreProperties>
</file>