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56" r:id="rId28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114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866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3467"/>
            </a:lvl1pPr>
            <a:lvl2pPr marL="660380" indent="0" algn="ctr">
              <a:buNone/>
              <a:defRPr sz="2889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A8DA6-728A-4B60-AB72-834D72C918FB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9653E-199E-4B88-8397-15020CA5B8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997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A8DA6-728A-4B60-AB72-834D72C918FB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9653E-199E-4B88-8397-15020CA5B8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166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2761060" y="761294"/>
            <a:ext cx="831354" cy="121256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65212" y="761294"/>
            <a:ext cx="2410122" cy="121256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A8DA6-728A-4B60-AB72-834D72C918FB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9653E-199E-4B88-8397-15020CA5B8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358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A8DA6-728A-4B60-AB72-834D72C918FB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9653E-199E-4B88-8397-15020CA5B8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685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866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3467">
                <a:solidFill>
                  <a:schemeClr val="tx1">
                    <a:tint val="75000"/>
                  </a:schemeClr>
                </a:solidFill>
              </a:defRPr>
            </a:lvl1pPr>
            <a:lvl2pPr marL="660380" indent="0">
              <a:buNone/>
              <a:defRPr sz="2889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A8DA6-728A-4B60-AB72-834D72C918FB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9653E-199E-4B88-8397-15020CA5B8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699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65212" y="3808766"/>
            <a:ext cx="1620738" cy="907820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971675" y="3808766"/>
            <a:ext cx="1620739" cy="907820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A8DA6-728A-4B60-AB72-834D72C918FB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9653E-199E-4B88-8397-15020CA5B8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664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A8DA6-728A-4B60-AB72-834D72C918FB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9653E-199E-4B88-8397-15020CA5B8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162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A8DA6-728A-4B60-AB72-834D72C918FB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9653E-199E-4B88-8397-15020CA5B8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97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A8DA6-728A-4B60-AB72-834D72C918FB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9653E-199E-4B88-8397-15020CA5B8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044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4622"/>
            </a:lvl1pPr>
            <a:lvl2pPr>
              <a:defRPr sz="4044"/>
            </a:lvl2pPr>
            <a:lvl3pPr>
              <a:defRPr sz="3467"/>
            </a:lvl3pPr>
            <a:lvl4pPr>
              <a:defRPr sz="2889"/>
            </a:lvl4pPr>
            <a:lvl5pPr>
              <a:defRPr sz="2889"/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A8DA6-728A-4B60-AB72-834D72C918FB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9653E-199E-4B88-8397-15020CA5B8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12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A8DA6-728A-4B60-AB72-834D72C918FB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9653E-199E-4B88-8397-15020CA5B8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108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A8DA6-728A-4B60-AB72-834D72C918FB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09653E-199E-4B88-8397-15020CA5B8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634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320759" rtl="0" eaLnBrk="1" latinLnBrk="0" hangingPunct="1">
        <a:lnSpc>
          <a:spcPct val="90000"/>
        </a:lnSpc>
        <a:spcBef>
          <a:spcPct val="0"/>
        </a:spcBef>
        <a:buNone/>
        <a:defRPr sz="63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0" indent="-330190" algn="l" defTabSz="1320759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sz="4044" kern="1200">
          <a:solidFill>
            <a:schemeClr val="tx1"/>
          </a:solidFill>
          <a:latin typeface="+mn-lt"/>
          <a:ea typeface="+mn-ea"/>
          <a:cs typeface="+mn-cs"/>
        </a:defRPr>
      </a:lvl1pPr>
      <a:lvl2pPr marL="990570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889" kern="12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3131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91909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62958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18322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61460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37511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7383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74730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54740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73083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6039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82219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69085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77487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62200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6197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74133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07743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79399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8261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5530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1010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5458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5781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9920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033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32942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Лист A4 (210x297 мм)</PresentationFormat>
  <Paragraphs>0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 admin</dc:creator>
  <cp:lastModifiedBy>admin admin</cp:lastModifiedBy>
  <cp:revision>1</cp:revision>
  <dcterms:created xsi:type="dcterms:W3CDTF">2026-03-11T06:24:23Z</dcterms:created>
  <dcterms:modified xsi:type="dcterms:W3CDTF">2026-03-11T06:30:13Z</dcterms:modified>
</cp:coreProperties>
</file>