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80" r:id="rId18"/>
    <p:sldId id="281" r:id="rId19"/>
    <p:sldId id="272" r:id="rId20"/>
    <p:sldId id="273" r:id="rId21"/>
    <p:sldId id="274" r:id="rId22"/>
    <p:sldId id="275" r:id="rId23"/>
    <p:sldId id="276" r:id="rId24"/>
    <p:sldId id="278" r:id="rId25"/>
    <p:sldId id="277" r:id="rId26"/>
    <p:sldId id="279" r:id="rId27"/>
    <p:sldId id="282" r:id="rId28"/>
    <p:sldId id="283" r:id="rId29"/>
    <p:sldId id="284" r:id="rId30"/>
    <p:sldId id="285" r:id="rId31"/>
    <p:sldId id="286" r:id="rId32"/>
    <p:sldId id="287" r:id="rId33"/>
  </p:sldIdLst>
  <p:sldSz cx="6858000" cy="9906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204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50" y="1621191"/>
            <a:ext cx="5143500" cy="3448756"/>
          </a:xfrm>
        </p:spPr>
        <p:txBody>
          <a:bodyPr anchor="b"/>
          <a:lstStyle>
            <a:lvl1pPr algn="ctr">
              <a:defRPr sz="8666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3467"/>
            </a:lvl1pPr>
            <a:lvl2pPr marL="660380" indent="0" algn="ctr">
              <a:buNone/>
              <a:defRPr sz="2889"/>
            </a:lvl2pPr>
            <a:lvl3pPr marL="1320759" indent="0" algn="ctr">
              <a:buNone/>
              <a:defRPr sz="2600"/>
            </a:lvl3pPr>
            <a:lvl4pPr marL="1981139" indent="0" algn="ctr">
              <a:buNone/>
              <a:defRPr sz="2311"/>
            </a:lvl4pPr>
            <a:lvl5pPr marL="2641519" indent="0" algn="ctr">
              <a:buNone/>
              <a:defRPr sz="2311"/>
            </a:lvl5pPr>
            <a:lvl6pPr marL="3301898" indent="0" algn="ctr">
              <a:buNone/>
              <a:defRPr sz="2311"/>
            </a:lvl6pPr>
            <a:lvl7pPr marL="3962278" indent="0" algn="ctr">
              <a:buNone/>
              <a:defRPr sz="2311"/>
            </a:lvl7pPr>
            <a:lvl8pPr marL="4622658" indent="0" algn="ctr">
              <a:buNone/>
              <a:defRPr sz="2311"/>
            </a:lvl8pPr>
            <a:lvl9pPr marL="5283037" indent="0" algn="ctr">
              <a:buNone/>
              <a:defRPr sz="2311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B2026-3EA5-4ADF-BD19-0F8C4CC47577}" type="datetimeFigureOut">
              <a:rPr lang="ru-RU" smtClean="0"/>
              <a:t>08.01.2025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00E29-B9CA-4ACD-94F3-AD62D244C8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062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B2026-3EA5-4ADF-BD19-0F8C4CC47577}" type="datetimeFigureOut">
              <a:rPr lang="ru-RU" smtClean="0"/>
              <a:t>08.01.2025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00E29-B9CA-4ACD-94F3-AD62D244C8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503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2761060" y="761294"/>
            <a:ext cx="831354" cy="121256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5212" y="761294"/>
            <a:ext cx="2410122" cy="121256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B2026-3EA5-4ADF-BD19-0F8C4CC47577}" type="datetimeFigureOut">
              <a:rPr lang="ru-RU" smtClean="0"/>
              <a:t>08.01.2025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00E29-B9CA-4ACD-94F3-AD62D244C8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909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B2026-3EA5-4ADF-BD19-0F8C4CC47577}" type="datetimeFigureOut">
              <a:rPr lang="ru-RU" smtClean="0"/>
              <a:t>08.01.2025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00E29-B9CA-4ACD-94F3-AD62D244C8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799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916" y="2469622"/>
            <a:ext cx="5915025" cy="4120620"/>
          </a:xfrm>
        </p:spPr>
        <p:txBody>
          <a:bodyPr anchor="b"/>
          <a:lstStyle>
            <a:lvl1pPr>
              <a:defRPr sz="8666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916" y="6629225"/>
            <a:ext cx="5915025" cy="2166937"/>
          </a:xfrm>
        </p:spPr>
        <p:txBody>
          <a:bodyPr/>
          <a:lstStyle>
            <a:lvl1pPr marL="0" indent="0">
              <a:buNone/>
              <a:defRPr sz="3467">
                <a:solidFill>
                  <a:schemeClr val="tx1">
                    <a:tint val="75000"/>
                  </a:schemeClr>
                </a:solidFill>
              </a:defRPr>
            </a:lvl1pPr>
            <a:lvl2pPr marL="660380" indent="0">
              <a:buNone/>
              <a:defRPr sz="2889">
                <a:solidFill>
                  <a:schemeClr val="tx1">
                    <a:tint val="75000"/>
                  </a:schemeClr>
                </a:solidFill>
              </a:defRPr>
            </a:lvl2pPr>
            <a:lvl3pPr marL="1320759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1981139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4pPr>
            <a:lvl5pPr marL="2641519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5pPr>
            <a:lvl6pPr marL="330189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6pPr>
            <a:lvl7pPr marL="396227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7pPr>
            <a:lvl8pPr marL="462265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8pPr>
            <a:lvl9pPr marL="5283037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B2026-3EA5-4ADF-BD19-0F8C4CC47577}" type="datetimeFigureOut">
              <a:rPr lang="ru-RU" smtClean="0"/>
              <a:t>08.01.2025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00E29-B9CA-4ACD-94F3-AD62D244C8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068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65212" y="3808766"/>
            <a:ext cx="1620738" cy="907820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971675" y="3808766"/>
            <a:ext cx="1620739" cy="907820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B2026-3EA5-4ADF-BD19-0F8C4CC47577}" type="datetimeFigureOut">
              <a:rPr lang="ru-RU" smtClean="0"/>
              <a:t>08.01.2025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00E29-B9CA-4ACD-94F3-AD62D244C8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9525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1" y="527404"/>
            <a:ext cx="5915025" cy="191470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3467" b="1"/>
            </a:lvl1pPr>
            <a:lvl2pPr marL="660380" indent="0">
              <a:buNone/>
              <a:defRPr sz="2889" b="1"/>
            </a:lvl2pPr>
            <a:lvl3pPr marL="1320759" indent="0">
              <a:buNone/>
              <a:defRPr sz="2600" b="1"/>
            </a:lvl3pPr>
            <a:lvl4pPr marL="1981139" indent="0">
              <a:buNone/>
              <a:defRPr sz="2311" b="1"/>
            </a:lvl4pPr>
            <a:lvl5pPr marL="2641519" indent="0">
              <a:buNone/>
              <a:defRPr sz="2311" b="1"/>
            </a:lvl5pPr>
            <a:lvl6pPr marL="3301898" indent="0">
              <a:buNone/>
              <a:defRPr sz="2311" b="1"/>
            </a:lvl6pPr>
            <a:lvl7pPr marL="3962278" indent="0">
              <a:buNone/>
              <a:defRPr sz="2311" b="1"/>
            </a:lvl7pPr>
            <a:lvl8pPr marL="4622658" indent="0">
              <a:buNone/>
              <a:defRPr sz="2311" b="1"/>
            </a:lvl8pPr>
            <a:lvl9pPr marL="5283037" indent="0">
              <a:buNone/>
              <a:defRPr sz="2311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3467" b="1"/>
            </a:lvl1pPr>
            <a:lvl2pPr marL="660380" indent="0">
              <a:buNone/>
              <a:defRPr sz="2889" b="1"/>
            </a:lvl2pPr>
            <a:lvl3pPr marL="1320759" indent="0">
              <a:buNone/>
              <a:defRPr sz="2600" b="1"/>
            </a:lvl3pPr>
            <a:lvl4pPr marL="1981139" indent="0">
              <a:buNone/>
              <a:defRPr sz="2311" b="1"/>
            </a:lvl4pPr>
            <a:lvl5pPr marL="2641519" indent="0">
              <a:buNone/>
              <a:defRPr sz="2311" b="1"/>
            </a:lvl5pPr>
            <a:lvl6pPr marL="3301898" indent="0">
              <a:buNone/>
              <a:defRPr sz="2311" b="1"/>
            </a:lvl6pPr>
            <a:lvl7pPr marL="3962278" indent="0">
              <a:buNone/>
              <a:defRPr sz="2311" b="1"/>
            </a:lvl7pPr>
            <a:lvl8pPr marL="4622658" indent="0">
              <a:buNone/>
              <a:defRPr sz="2311" b="1"/>
            </a:lvl8pPr>
            <a:lvl9pPr marL="5283037" indent="0">
              <a:buNone/>
              <a:defRPr sz="2311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B2026-3EA5-4ADF-BD19-0F8C4CC47577}" type="datetimeFigureOut">
              <a:rPr lang="ru-RU" smtClean="0"/>
              <a:t>08.01.2025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00E29-B9CA-4ACD-94F3-AD62D244C8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2873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B2026-3EA5-4ADF-BD19-0F8C4CC47577}" type="datetimeFigureOut">
              <a:rPr lang="ru-RU" smtClean="0"/>
              <a:t>08.01.2025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00E29-B9CA-4ACD-94F3-AD62D244C8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236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B2026-3EA5-4ADF-BD19-0F8C4CC47577}" type="datetimeFigureOut">
              <a:rPr lang="ru-RU" smtClean="0"/>
              <a:t>08.01.2025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00E29-B9CA-4ACD-94F3-AD62D244C8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6872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4622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>
              <a:defRPr sz="4622"/>
            </a:lvl1pPr>
            <a:lvl2pPr>
              <a:defRPr sz="4044"/>
            </a:lvl2pPr>
            <a:lvl3pPr>
              <a:defRPr sz="3467"/>
            </a:lvl3pPr>
            <a:lvl4pPr>
              <a:defRPr sz="2889"/>
            </a:lvl4pPr>
            <a:lvl5pPr>
              <a:defRPr sz="2889"/>
            </a:lvl5pPr>
            <a:lvl6pPr>
              <a:defRPr sz="2889"/>
            </a:lvl6pPr>
            <a:lvl7pPr>
              <a:defRPr sz="2889"/>
            </a:lvl7pPr>
            <a:lvl8pPr>
              <a:defRPr sz="2889"/>
            </a:lvl8pPr>
            <a:lvl9pPr>
              <a:defRPr sz="2889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2311"/>
            </a:lvl1pPr>
            <a:lvl2pPr marL="660380" indent="0">
              <a:buNone/>
              <a:defRPr sz="2022"/>
            </a:lvl2pPr>
            <a:lvl3pPr marL="1320759" indent="0">
              <a:buNone/>
              <a:defRPr sz="1733"/>
            </a:lvl3pPr>
            <a:lvl4pPr marL="1981139" indent="0">
              <a:buNone/>
              <a:defRPr sz="1444"/>
            </a:lvl4pPr>
            <a:lvl5pPr marL="2641519" indent="0">
              <a:buNone/>
              <a:defRPr sz="1444"/>
            </a:lvl5pPr>
            <a:lvl6pPr marL="3301898" indent="0">
              <a:buNone/>
              <a:defRPr sz="1444"/>
            </a:lvl6pPr>
            <a:lvl7pPr marL="3962278" indent="0">
              <a:buNone/>
              <a:defRPr sz="1444"/>
            </a:lvl7pPr>
            <a:lvl8pPr marL="4622658" indent="0">
              <a:buNone/>
              <a:defRPr sz="1444"/>
            </a:lvl8pPr>
            <a:lvl9pPr marL="5283037" indent="0">
              <a:buNone/>
              <a:defRPr sz="1444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B2026-3EA5-4ADF-BD19-0F8C4CC47577}" type="datetimeFigureOut">
              <a:rPr lang="ru-RU" smtClean="0"/>
              <a:t>08.01.2025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00E29-B9CA-4ACD-94F3-AD62D244C8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153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4622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 marL="0" indent="0">
              <a:buNone/>
              <a:defRPr sz="4622"/>
            </a:lvl1pPr>
            <a:lvl2pPr marL="660380" indent="0">
              <a:buNone/>
              <a:defRPr sz="4044"/>
            </a:lvl2pPr>
            <a:lvl3pPr marL="1320759" indent="0">
              <a:buNone/>
              <a:defRPr sz="3467"/>
            </a:lvl3pPr>
            <a:lvl4pPr marL="1981139" indent="0">
              <a:buNone/>
              <a:defRPr sz="2889"/>
            </a:lvl4pPr>
            <a:lvl5pPr marL="2641519" indent="0">
              <a:buNone/>
              <a:defRPr sz="2889"/>
            </a:lvl5pPr>
            <a:lvl6pPr marL="3301898" indent="0">
              <a:buNone/>
              <a:defRPr sz="2889"/>
            </a:lvl6pPr>
            <a:lvl7pPr marL="3962278" indent="0">
              <a:buNone/>
              <a:defRPr sz="2889"/>
            </a:lvl7pPr>
            <a:lvl8pPr marL="4622658" indent="0">
              <a:buNone/>
              <a:defRPr sz="2889"/>
            </a:lvl8pPr>
            <a:lvl9pPr marL="5283037" indent="0">
              <a:buNone/>
              <a:defRPr sz="2889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2311"/>
            </a:lvl1pPr>
            <a:lvl2pPr marL="660380" indent="0">
              <a:buNone/>
              <a:defRPr sz="2022"/>
            </a:lvl2pPr>
            <a:lvl3pPr marL="1320759" indent="0">
              <a:buNone/>
              <a:defRPr sz="1733"/>
            </a:lvl3pPr>
            <a:lvl4pPr marL="1981139" indent="0">
              <a:buNone/>
              <a:defRPr sz="1444"/>
            </a:lvl4pPr>
            <a:lvl5pPr marL="2641519" indent="0">
              <a:buNone/>
              <a:defRPr sz="1444"/>
            </a:lvl5pPr>
            <a:lvl6pPr marL="3301898" indent="0">
              <a:buNone/>
              <a:defRPr sz="1444"/>
            </a:lvl6pPr>
            <a:lvl7pPr marL="3962278" indent="0">
              <a:buNone/>
              <a:defRPr sz="1444"/>
            </a:lvl7pPr>
            <a:lvl8pPr marL="4622658" indent="0">
              <a:buNone/>
              <a:defRPr sz="1444"/>
            </a:lvl8pPr>
            <a:lvl9pPr marL="5283037" indent="0">
              <a:buNone/>
              <a:defRPr sz="1444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B2026-3EA5-4ADF-BD19-0F8C4CC47577}" type="datetimeFigureOut">
              <a:rPr lang="ru-RU" smtClean="0"/>
              <a:t>08.01.2025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00E29-B9CA-4ACD-94F3-AD62D244C8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660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8" y="527404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71488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1B2026-3EA5-4ADF-BD19-0F8C4CC47577}" type="datetimeFigureOut">
              <a:rPr lang="ru-RU" smtClean="0"/>
              <a:t>08.01.2025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271713" y="9181395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843463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00E29-B9CA-4ACD-94F3-AD62D244C8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275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320759" rtl="0" eaLnBrk="1" latinLnBrk="0" hangingPunct="1">
        <a:lnSpc>
          <a:spcPct val="90000"/>
        </a:lnSpc>
        <a:spcBef>
          <a:spcPct val="0"/>
        </a:spcBef>
        <a:buNone/>
        <a:defRPr sz="63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90" indent="-330190" algn="l" defTabSz="1320759" rtl="0" eaLnBrk="1" latinLnBrk="0" hangingPunct="1">
        <a:lnSpc>
          <a:spcPct val="90000"/>
        </a:lnSpc>
        <a:spcBef>
          <a:spcPts val="1444"/>
        </a:spcBef>
        <a:buFont typeface="Arial" panose="020B0604020202020204" pitchFamily="34" charset="0"/>
        <a:buChar char="•"/>
        <a:defRPr sz="4044" kern="1200">
          <a:solidFill>
            <a:schemeClr val="tx1"/>
          </a:solidFill>
          <a:latin typeface="+mn-lt"/>
          <a:ea typeface="+mn-ea"/>
          <a:cs typeface="+mn-cs"/>
        </a:defRPr>
      </a:lvl1pPr>
      <a:lvl2pPr marL="990570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65094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889" kern="1200">
          <a:solidFill>
            <a:schemeClr val="tx1"/>
          </a:solidFill>
          <a:latin typeface="+mn-lt"/>
          <a:ea typeface="+mn-ea"/>
          <a:cs typeface="+mn-cs"/>
        </a:defRPr>
      </a:lvl3pPr>
      <a:lvl4pPr marL="231132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97170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63208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429246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95284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613227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60380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20759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81139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41519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01898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78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622658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83037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06796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98558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9797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81956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00748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16101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00284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8317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79949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21184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9641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88253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42150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1402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80907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10896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28624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534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60093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44685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47027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0597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82412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67386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87072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5428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6417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7539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6515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20162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7534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319469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Лист A4 (210x297 мм)</PresentationFormat>
  <Paragraphs>0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 admin</dc:creator>
  <cp:lastModifiedBy>admin admin</cp:lastModifiedBy>
  <cp:revision>1</cp:revision>
  <dcterms:created xsi:type="dcterms:W3CDTF">2025-01-08T14:44:49Z</dcterms:created>
  <dcterms:modified xsi:type="dcterms:W3CDTF">2025-01-08T14:56:00Z</dcterms:modified>
</cp:coreProperties>
</file>