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</p:sldIdLst>
  <p:sldSz cx="6858000" cy="9906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75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8666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3467"/>
            </a:lvl1pPr>
            <a:lvl2pPr marL="660380" indent="0" algn="ctr">
              <a:buNone/>
              <a:defRPr sz="2889"/>
            </a:lvl2pPr>
            <a:lvl3pPr marL="1320759" indent="0" algn="ctr">
              <a:buNone/>
              <a:defRPr sz="2600"/>
            </a:lvl3pPr>
            <a:lvl4pPr marL="1981139" indent="0" algn="ctr">
              <a:buNone/>
              <a:defRPr sz="2311"/>
            </a:lvl4pPr>
            <a:lvl5pPr marL="2641519" indent="0" algn="ctr">
              <a:buNone/>
              <a:defRPr sz="2311"/>
            </a:lvl5pPr>
            <a:lvl6pPr marL="3301898" indent="0" algn="ctr">
              <a:buNone/>
              <a:defRPr sz="2311"/>
            </a:lvl6pPr>
            <a:lvl7pPr marL="3962278" indent="0" algn="ctr">
              <a:buNone/>
              <a:defRPr sz="2311"/>
            </a:lvl7pPr>
            <a:lvl8pPr marL="4622658" indent="0" algn="ctr">
              <a:buNone/>
              <a:defRPr sz="2311"/>
            </a:lvl8pPr>
            <a:lvl9pPr marL="5283037" indent="0" algn="ctr">
              <a:buNone/>
              <a:defRPr sz="2311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70D2-7093-4F32-9566-1DD193C160F4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A5131-0DE2-41FD-951B-2631D9C6BA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32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70D2-7093-4F32-9566-1DD193C160F4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A5131-0DE2-41FD-951B-2631D9C6BA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354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8666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3467">
                <a:solidFill>
                  <a:schemeClr val="tx1">
                    <a:tint val="75000"/>
                  </a:schemeClr>
                </a:solidFill>
              </a:defRPr>
            </a:lvl1pPr>
            <a:lvl2pPr marL="660380" indent="0">
              <a:buNone/>
              <a:defRPr sz="2889">
                <a:solidFill>
                  <a:schemeClr val="tx1">
                    <a:tint val="75000"/>
                  </a:schemeClr>
                </a:solidFill>
              </a:defRPr>
            </a:lvl2pPr>
            <a:lvl3pPr marL="1320759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3pPr>
            <a:lvl4pPr marL="198113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4pPr>
            <a:lvl5pPr marL="2641519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5pPr>
            <a:lvl6pPr marL="330189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6pPr>
            <a:lvl7pPr marL="396227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7pPr>
            <a:lvl8pPr marL="4622658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8pPr>
            <a:lvl9pPr marL="5283037" indent="0">
              <a:buNone/>
              <a:defRPr sz="23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70D2-7093-4F32-9566-1DD193C160F4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A5131-0DE2-41FD-951B-2631D9C6BA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836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65212" y="3808766"/>
            <a:ext cx="1620738" cy="90782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971675" y="3808766"/>
            <a:ext cx="1620739" cy="90782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70D2-7093-4F32-9566-1DD193C160F4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A5131-0DE2-41FD-951B-2631D9C6BA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0939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3467" b="1"/>
            </a:lvl1pPr>
            <a:lvl2pPr marL="660380" indent="0">
              <a:buNone/>
              <a:defRPr sz="2889" b="1"/>
            </a:lvl2pPr>
            <a:lvl3pPr marL="1320759" indent="0">
              <a:buNone/>
              <a:defRPr sz="2600" b="1"/>
            </a:lvl3pPr>
            <a:lvl4pPr marL="1981139" indent="0">
              <a:buNone/>
              <a:defRPr sz="2311" b="1"/>
            </a:lvl4pPr>
            <a:lvl5pPr marL="2641519" indent="0">
              <a:buNone/>
              <a:defRPr sz="2311" b="1"/>
            </a:lvl5pPr>
            <a:lvl6pPr marL="3301898" indent="0">
              <a:buNone/>
              <a:defRPr sz="2311" b="1"/>
            </a:lvl6pPr>
            <a:lvl7pPr marL="3962278" indent="0">
              <a:buNone/>
              <a:defRPr sz="2311" b="1"/>
            </a:lvl7pPr>
            <a:lvl8pPr marL="4622658" indent="0">
              <a:buNone/>
              <a:defRPr sz="2311" b="1"/>
            </a:lvl8pPr>
            <a:lvl9pPr marL="5283037" indent="0">
              <a:buNone/>
              <a:defRPr sz="2311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70D2-7093-4F32-9566-1DD193C160F4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A5131-0DE2-41FD-951B-2631D9C6BA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9964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70D2-7093-4F32-9566-1DD193C160F4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A5131-0DE2-41FD-951B-2631D9C6BA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6588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70D2-7093-4F32-9566-1DD193C160F4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A5131-0DE2-41FD-951B-2631D9C6BA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2437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4622"/>
            </a:lvl1pPr>
            <a:lvl2pPr>
              <a:defRPr sz="4044"/>
            </a:lvl2pPr>
            <a:lvl3pPr>
              <a:defRPr sz="3467"/>
            </a:lvl3pPr>
            <a:lvl4pPr>
              <a:defRPr sz="2889"/>
            </a:lvl4pPr>
            <a:lvl5pPr>
              <a:defRPr sz="2889"/>
            </a:lvl5pPr>
            <a:lvl6pPr>
              <a:defRPr sz="2889"/>
            </a:lvl6pPr>
            <a:lvl7pPr>
              <a:defRPr sz="2889"/>
            </a:lvl7pPr>
            <a:lvl8pPr>
              <a:defRPr sz="2889"/>
            </a:lvl8pPr>
            <a:lvl9pPr>
              <a:defRPr sz="2889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70D2-7093-4F32-9566-1DD193C160F4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A5131-0DE2-41FD-951B-2631D9C6BA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850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4622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4622"/>
            </a:lvl1pPr>
            <a:lvl2pPr marL="660380" indent="0">
              <a:buNone/>
              <a:defRPr sz="4044"/>
            </a:lvl2pPr>
            <a:lvl3pPr marL="1320759" indent="0">
              <a:buNone/>
              <a:defRPr sz="3467"/>
            </a:lvl3pPr>
            <a:lvl4pPr marL="1981139" indent="0">
              <a:buNone/>
              <a:defRPr sz="2889"/>
            </a:lvl4pPr>
            <a:lvl5pPr marL="2641519" indent="0">
              <a:buNone/>
              <a:defRPr sz="2889"/>
            </a:lvl5pPr>
            <a:lvl6pPr marL="3301898" indent="0">
              <a:buNone/>
              <a:defRPr sz="2889"/>
            </a:lvl6pPr>
            <a:lvl7pPr marL="3962278" indent="0">
              <a:buNone/>
              <a:defRPr sz="2889"/>
            </a:lvl7pPr>
            <a:lvl8pPr marL="4622658" indent="0">
              <a:buNone/>
              <a:defRPr sz="2889"/>
            </a:lvl8pPr>
            <a:lvl9pPr marL="5283037" indent="0">
              <a:buNone/>
              <a:defRPr sz="2889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2311"/>
            </a:lvl1pPr>
            <a:lvl2pPr marL="660380" indent="0">
              <a:buNone/>
              <a:defRPr sz="2022"/>
            </a:lvl2pPr>
            <a:lvl3pPr marL="1320759" indent="0">
              <a:buNone/>
              <a:defRPr sz="1733"/>
            </a:lvl3pPr>
            <a:lvl4pPr marL="1981139" indent="0">
              <a:buNone/>
              <a:defRPr sz="1444"/>
            </a:lvl4pPr>
            <a:lvl5pPr marL="2641519" indent="0">
              <a:buNone/>
              <a:defRPr sz="1444"/>
            </a:lvl5pPr>
            <a:lvl6pPr marL="3301898" indent="0">
              <a:buNone/>
              <a:defRPr sz="1444"/>
            </a:lvl6pPr>
            <a:lvl7pPr marL="3962278" indent="0">
              <a:buNone/>
              <a:defRPr sz="1444"/>
            </a:lvl7pPr>
            <a:lvl8pPr marL="4622658" indent="0">
              <a:buNone/>
              <a:defRPr sz="1444"/>
            </a:lvl8pPr>
            <a:lvl9pPr marL="5283037" indent="0">
              <a:buNone/>
              <a:defRPr sz="144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70D2-7093-4F32-9566-1DD193C160F4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A5131-0DE2-41FD-951B-2631D9C6BA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281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70D2-7093-4F32-9566-1DD193C160F4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A5131-0DE2-41FD-951B-2631D9C6BA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489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2761060" y="761294"/>
            <a:ext cx="831354" cy="1212567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65212" y="761294"/>
            <a:ext cx="2410122" cy="1212567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470D2-7093-4F32-9566-1DD193C160F4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A5131-0DE2-41FD-951B-2631D9C6BA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4270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470D2-7093-4F32-9566-1DD193C160F4}" type="datetimeFigureOut">
              <a:rPr lang="ru-RU" smtClean="0"/>
              <a:t>22.06.2026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3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A5131-0DE2-41FD-951B-2631D9C6BA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6378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1320759" rtl="0" eaLnBrk="1" latinLnBrk="0" hangingPunct="1">
        <a:lnSpc>
          <a:spcPct val="90000"/>
        </a:lnSpc>
        <a:spcBef>
          <a:spcPct val="0"/>
        </a:spcBef>
        <a:buNone/>
        <a:defRPr sz="635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0190" indent="-330190" algn="l" defTabSz="1320759" rtl="0" eaLnBrk="1" latinLnBrk="0" hangingPunct="1">
        <a:lnSpc>
          <a:spcPct val="90000"/>
        </a:lnSpc>
        <a:spcBef>
          <a:spcPts val="1444"/>
        </a:spcBef>
        <a:buFont typeface="Arial" panose="020B0604020202020204" pitchFamily="34" charset="0"/>
        <a:buChar char="•"/>
        <a:defRPr sz="4044" kern="1200">
          <a:solidFill>
            <a:schemeClr val="tx1"/>
          </a:solidFill>
          <a:latin typeface="+mn-lt"/>
          <a:ea typeface="+mn-ea"/>
          <a:cs typeface="+mn-cs"/>
        </a:defRPr>
      </a:lvl1pPr>
      <a:lvl2pPr marL="990570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3467" kern="1200">
          <a:solidFill>
            <a:schemeClr val="tx1"/>
          </a:solidFill>
          <a:latin typeface="+mn-lt"/>
          <a:ea typeface="+mn-ea"/>
          <a:cs typeface="+mn-cs"/>
        </a:defRPr>
      </a:lvl2pPr>
      <a:lvl3pPr marL="165094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889" kern="1200">
          <a:solidFill>
            <a:schemeClr val="tx1"/>
          </a:solidFill>
          <a:latin typeface="+mn-lt"/>
          <a:ea typeface="+mn-ea"/>
          <a:cs typeface="+mn-cs"/>
        </a:defRPr>
      </a:lvl3pPr>
      <a:lvl4pPr marL="231132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971709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63208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429246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952848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613227" indent="-330190" algn="l" defTabSz="1320759" rtl="0" eaLnBrk="1" latinLnBrk="0" hangingPunct="1">
        <a:lnSpc>
          <a:spcPct val="90000"/>
        </a:lnSpc>
        <a:spcBef>
          <a:spcPts val="722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60380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32075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98113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4pPr>
      <a:lvl5pPr marL="2641519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5pPr>
      <a:lvl6pPr marL="330189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7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7pPr>
      <a:lvl8pPr marL="4622658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8pPr>
      <a:lvl9pPr marL="5283037" algn="l" defTabSz="1320759" rtl="0" eaLnBrk="1" latinLnBrk="0" hangingPunct="1">
        <a:defRPr sz="2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2003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3475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3994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0012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0831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43996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4399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1333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3636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06095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244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69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758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0732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6381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0991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73156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67909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8323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98794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47557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84217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86914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05500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24231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03402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321427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1236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93715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51211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62704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6454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9138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9512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79129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3822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02025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36857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2999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9477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39497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47266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400617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03806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65539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37855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78009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26804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73163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0</Words>
  <Application>Microsoft Office PowerPoint</Application>
  <PresentationFormat>Лист A4 (210x297 мм)</PresentationFormat>
  <Paragraphs>0</Paragraphs>
  <Slides>49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3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 admin</dc:creator>
  <cp:lastModifiedBy>admin admin</cp:lastModifiedBy>
  <cp:revision>1</cp:revision>
  <dcterms:created xsi:type="dcterms:W3CDTF">2026-06-22T08:38:45Z</dcterms:created>
  <dcterms:modified xsi:type="dcterms:W3CDTF">2026-06-22T08:47:41Z</dcterms:modified>
</cp:coreProperties>
</file>