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1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9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9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761060" y="761294"/>
            <a:ext cx="831354" cy="121256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5212" y="761294"/>
            <a:ext cx="2410122" cy="121256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25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63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5212" y="3808766"/>
            <a:ext cx="1620738" cy="9078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71675" y="3808766"/>
            <a:ext cx="1620739" cy="9078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23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9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9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3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93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3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BC51E-1B74-4B61-AADB-78475767119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56073-CA3D-462A-826C-CF9959945F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82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92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47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53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93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599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40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8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298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152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81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139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39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86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901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455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704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304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374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518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02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03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764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16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001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139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791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263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398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257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385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7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760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652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20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2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019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779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15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641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Лист A4 (210x297 мм)</PresentationFormat>
  <Paragraphs>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 admin</dc:creator>
  <cp:lastModifiedBy>admin admin</cp:lastModifiedBy>
  <cp:revision>1</cp:revision>
  <dcterms:created xsi:type="dcterms:W3CDTF">2025-06-06T06:07:57Z</dcterms:created>
  <dcterms:modified xsi:type="dcterms:W3CDTF">2025-06-06T06:14:43Z</dcterms:modified>
</cp:coreProperties>
</file>